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803ECE-35AD-4B1E-AA96-2C4681C21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5FF606-4BDB-42DE-895F-036F44116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345367-E6AE-4BB2-9790-3881BFE0E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8C9D51-4DE6-4CF3-9937-CAA59D73D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9A8F91-0287-4CDA-9C5D-2AC59D869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87E3F2-083B-4428-880E-0ECFC4AF9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CBC31A-159F-4D31-B580-BC5A1AC60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570999-8AAE-4E18-B30D-E49506034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BF9A2C-6DA8-4FA2-8E7B-4DCC45DC2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F45B6F-4922-4D2C-98F8-7051EB055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C9ADE4-836D-4082-A3D2-C99D838BA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14310613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营销传播的概念视角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营销传播的定义与重要性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营销传播的视角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营销传播的策略与工具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营销传播的效果评估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营销传播的未来趋势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结论：营销传播对企业与市场的影响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营销传播的定义与重要性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7" r="32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营销传播的定义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营销传播是营销策略的重要组成部分，它涵盖了企业与消费者之间的信息交流和互动。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营销传播不仅包括传统广告、促销活动等直接面向消费者的传播方式，还包括公关、内容营销、数字营销等间接或整合性的传播手段。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354848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18874" y="1993615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营销传播有助于提高品牌知名度和认知度，塑造品牌形象和差异化竞争优势。</a:t>
            </a:r>
          </a:p>
        </p:txBody>
      </p:sp>
      <p:sp>
        <p:nvSpPr>
          <p:cNvPr id="4" name="Freeform 4"/>
          <p:cNvSpPr/>
          <p:nvPr/>
        </p:nvSpPr>
        <p:spPr>
          <a:xfrm>
            <a:off x="1303561" y="1482500"/>
            <a:ext cx="469392" cy="383462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218874" y="313485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58514" y="3274494"/>
            <a:ext cx="359485" cy="3594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18874" y="373760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有效的营销传播能够吸引潜在消费者，促进产品销售，并提升消费者忠诚度和口碑。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1218874" y="487884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72678" y="5037742"/>
            <a:ext cx="331158" cy="32096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18874" y="549284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在当今竞争激烈的市场环境中，营销传播是企业与消费者建立联系、传递价值的重要桥梁。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25" r="12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营销传播的重要性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早期的营销传播形式主要包括报纸、杂志、广播和电视广告等传统媒体。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随着互联网和数字技术的兴起，营销传播逐渐向数字化、社交化和移动化方向发展，出现了搜索引擎营销、社交媒体营销、内容营销等多种新型传播手段。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3857" b="13857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4541" b="1454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未来，随着人工智能、虚拟现实等技术的普及和应用，营销传播将进一步创新和变革，为企业提供更多元化、精准化的传播策略和手段。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营销传播的历史与发展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营销传播的视角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营销传播应以消费者需求为导向，通过了解消费者的需求和期望，提供满足其需求的产品或服务。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208" r="19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消费者需求满足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营销传播应关注消费者的决策过程，通过有效的信息传递和沟通，影响消费者的购买决策。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消费者决策过程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7" r="1679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营销传播应注重消费者的体验，通过提供优质的产品和服务，创造愉悦的消费体验，提升品牌形象和忠诚度。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消费者体验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消费者视角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销售促进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营销传播应促进产品的销售，通过有效的推广和渠道策略，提高产品的市场占有率和销售额。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企业社会责任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营销传播应体现企业的社会责任，通过公益活动和环保倡导等，提升企业的社会形象和公信力。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营销传播应关注企业品牌形象的塑造，通过统一的品牌形象和信息传递，提升企业的知名度和美誉度。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企业视角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营销传播应关注社会文化的影响，尊重不同文化背景和社会价值观，避免引起文化冲突或负面社会影响。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社会文化影响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营销传播应倡导社会公益事业，通过公益广告和慈善活动等，推动社会公益事业的发展。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社会公益倡导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营销传播应关注媒体与舆论的引导，通过合理的媒体策略和公关活动，维护企业的声誉和形象。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媒体与舆论引导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社会视角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营销传播的策略与工具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目标导向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内容创意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媒介选择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营销传播策略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23498" r="2349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2389" r="123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明确传播的目标，是为了提升品牌知名度、促进销售、还是建立品牌形象。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根据目标受众的特点，进行市场细分，以更精准地进行传播。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创造吸引人的、与品牌或产品相关的内容，以引起受众的兴趣和情感共鸣。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根据目标受众的特点和传播目标，选择合适的媒介进行传播。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电视广告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报纸广告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户外广告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网络广告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广告传播工具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通过电视这一大众媒体，展示产品或品牌形象。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在户外场所设置的广告牌、灯箱等，吸引过往人群的注意力。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利用报纸媒体，传递产品或品牌信息。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通过网络平台，如社交媒体、搜索引擎等，进行广告投放。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通过降低价格吸引消费者购买。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折扣促销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购买特定产品或服务可获得赠品。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赠品促销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将多个产品或服务一起销售，以优惠的价格提供给消费者。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捆绑销售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建立会员制度，为会员提供特定的优惠和服务。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会员制度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促销传播工具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https://d.book118.com/057143106135006042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2024-09-16T04:20:09.366</cp:lastPrinted>
  <dcterms:created xsi:type="dcterms:W3CDTF">2024-09-15T20:20:09Z</dcterms:created>
  <dcterms:modified xsi:type="dcterms:W3CDTF">2024-09-15T20:20:11Z</dcterms:modified>
</cp:coreProperties>
</file>