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EE2208-EBF5-4FF1-A02C-256E97AF05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1F449F-88AD-46DB-B467-8883391D3A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BC4B76-A834-4918-91E7-6CC9DF2C68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087A19-E29F-45E8-8C44-D151788752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469FD18-B176-4800-A0F5-685A94BC31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F203E11-3EBB-4BCC-9C5C-A2032717E1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B31D440-D7EA-4A4A-8ED2-12233D9D7B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448086-DBE2-41F6-9FF3-35A15BEFC1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A4CEE7-5143-44C7-AB31-49A3AA7539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74319B-FB31-49C8-940E-619BA6B42F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BE0330-788B-4CFC-AF48-767FE20AA4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7143156061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预防职务犯罪讲座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职务犯罪概述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职务犯罪的常见情形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预防职务犯罪的措施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职务犯罪的查处与惩治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职务犯罪概述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9719" r="1971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职务犯罪定义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国家机关、国有公司、企业、事业单位、人民团体工作人员利用已有职权，贪污、贿赂、徇私舞弊、滥用职权、玩忽职守，侵犯公民人身权利、民主权利，破坏国家对公务活动的规章规范，依照刑法应当予以刑事处罚的犯罪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职务犯罪特点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具有主体特殊性、行为隐蔽性、权力依附性、社会危害性等特点。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职务犯罪的定义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2094" r="22094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贪污罪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国家工作人员利用职务上的便利，侵吞、窃取、骗取或者以其他手段非法占有公共财物的行为。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受贿罪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国家工作人员利用职务上的便利，索取他人财物，或者非法收受他人财物，为他人谋取利益的行为。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挪用公款罪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国家工作人员利用职务上的便利，挪用公款归个人使用，进行非法活动的，或者挪用公款数额较大、进行营利活动的，或者挪用公款数额较大、超过三个月未还的行为。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职务犯罪的种类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损害政府形象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破坏社会公平正义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影响经济发展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危害国家安全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职务犯罪的危害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3708" r="13708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4585" r="14585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3708" r="13708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3708" r="13708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职务犯罪破坏了党和政府的形象，降低了政府的公信力和执行力。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职务犯罪破坏了社会公平正义，严重损害了人民群众的利益。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职务犯罪对经济发展产生负面影响，阻碍了市场经济的健康发展。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职务犯罪严重危害国家安全和社会稳定，可能导致国家利益受损和安全风险增加。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职务犯罪的常见情形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968" r="2896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448" r="2944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455" r="3145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利用职务之便，侵吞、窃取、骗取或者以其他手段非法占有国有财产。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贪污行为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擅自决定将公款用于个人消费、投资或其他非公务用途。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挪用公款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利用职权谋取私利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552" b="855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国家工作人员利用职务上的便利，索取他人财物，或者非法收受他人财物，为他人谋取利益。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为谋取不正当利益，给予公司、企业或者其他单位的工作人员以财物。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贪污、受贿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对非国家工作人员行贿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受贿行为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擅自借出公款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未经批准，将公款借给个人或其他单位使用。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挪用公款进行营利活动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将公款用于投资、赌博等营利性活动。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375" r="223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挪用公款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滥用职权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违反规定行使权力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不按照法律法规和政策规定行使职权，导致不良后果。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越权行为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超越职责范围行使权力，影响正常工作秩序。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在工作中疏忽大意，不认真履行职责，导致不良后果。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不履行职责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不按照规定的工作流程和要求履行职责，导致工作失误或不良后果。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违反工作规程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玩忽职守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预防职务犯罪的措施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https://d.book118.com/057143156061006031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2024-09-03T14:31:08.860</cp:lastPrinted>
  <dcterms:created xsi:type="dcterms:W3CDTF">2024-09-03T06:31:08Z</dcterms:created>
  <dcterms:modified xsi:type="dcterms:W3CDTF">2024-09-03T06:31:10Z</dcterms:modified>
</cp:coreProperties>
</file>