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6EF0C-3652-4B86-BD49-1FA93B5D6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14537-9DC9-4A0B-B181-0D7B82E39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4FEAC-651B-433C-85C9-E0E24C856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37408-B384-4611-8D89-1024E1953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5D3D01-C153-4732-BCB3-80ECB0EEB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701F8-FCE2-449C-B3C1-3B4A068F7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874F49-7544-4597-9EC0-F1145042C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DD421-7037-4050-BF9E-8DE1C2D7D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10A0D-A4D9-43E6-8ECD-7816550B8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E2F8D-0265-4279-835A-B3F744B59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B024A-09ED-4CBE-8588-1AA440154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44055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Python文件和数据格式化的主要功能介绍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文件操作基础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文件与数据格式化应用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Python内置库实现数据格式化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第三方库实现数据格式化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实战案例：Python在数据清洗中的应用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文件操作基础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69" b="84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打开与关闭文件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open()</a:t>
              </a:r>
              <a:r>
                <a:rPr lang="en-US" sz="900">
                  <a:latin typeface="Microsoft Yahei"/>
                  <a:ea typeface="Microsoft Yahei"/>
                  <a:cs typeface="Microsoft Yahei"/>
                </a:rPr>
                <a:t>函数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用于打开一个文件，并返回一个文件对象。可以指定打开模式（如读取、写入、追加等）。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close()</a:t>
              </a:r>
              <a:r>
                <a:rPr lang="en-US" sz="900"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用于关闭一个已打开的文件。关闭文件可以释放系统资源，并确保对文件的更改被保存。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with</a:t>
              </a:r>
              <a:r>
                <a:rPr lang="en-US" sz="900">
                  <a:latin typeface="Microsoft Yahei"/>
                  <a:ea typeface="Microsoft Yahei"/>
                  <a:cs typeface="Microsoft Yahei"/>
                </a:rPr>
                <a:t>语句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可以自动管理文件的打开和关闭，即使在处理文件时发生异常也能确保文件被正确关闭。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458" r="1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readlines()</a:t>
            </a: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读取文件的全部内容，并返回一个包含每一行内容的列表。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read()</a:t>
            </a: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读取文件的全部内容，并返回一个字符串。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readline()</a:t>
            </a: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读取文件的一行内容，并返回一个字符串。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读取文件内容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将一个字符串写入文件。如果文件已存在，则会覆盖原有内容。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write()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将一个字符串列表写入文件。如果文件已存在，则会追加到文件末尾。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writelines()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在打开文件时使用追加模式（`'a'`），可以将新的内容追加到文件末尾，而不是覆盖原有内容。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追加模式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写入文件内容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97" r="198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 中有多种数据类型，包括整数、浮点数、字符串、布尔值、列表、元组、字典和集合等。每种数据类型都有其特定的用途和操作方式。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变量是存储数据的一种方式，可以存储不同类型的数据，并且可以随时更改其值。在 Python 中，变量名必须以字母或下划线开头，后面可以跟字母、数字或下划线。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数据类型与变量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字符串格式化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 提供了多种方式来格式化字符串，包括使用 `%` 运算符、`str.format()` 方法和 f-string（格式化字符串字面值）等。这些方法可以将变量或表达式的值插入到字符串中，从而生成格式化的字符串。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格式化选项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在格式化字符串时，可以使用不同的格式化选项来控制字符串的格式，例如设置字段宽度、精度、对齐方式等。这些选项可以使生成的字符串更加整齐、易读。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格式化字符串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 的 `datetime` 模块提供了处理日期和时间的类和方法，包括日期、时间、日期时间、时间差等。这些类和方法可以用于创建、操作和格式化日期和时间。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日期和时间模块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datetime</a:t>
            </a: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模块中的 strftime和 strptime方法可以用于格式化日期和时间。strftime方法可以将日期和时间对象转换为格式化的字符串，而 strptime方法则可以将格式化的字符串解析为日期和时间对象。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格式化日期和时间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处理日期和时间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文件与数据格式化应用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Python通过内置的`csv`模块，可以方便地读取CSV文件的内容，并将其转换为Python的数据结构进行处理。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CSV文件读取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在读取CSV文件后，Python可以对其内容进行解析，比如提取特定列的数据、进行数据清洗和转换等。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CSV文件解析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除了读取和解析CSV文件外，Python也可以将数据写入CSV文件，实现数据的导出和共享。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CSV文件写入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读取和解析CSV文件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读取和解析JSON文件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Python内置的`json`模块提供了对JSON文件的读取支持，可以将JSON文件的内容转换为Python的字典或列表等数据结构。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JSON数据解析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通过对转换后的Python数据结构进行操作，可以实现JSON数据的解析和处理，比如提取特定字段的数据、进行数据筛选和排序等。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JSON数据生成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Python也可以将数据转换为JSON格式，并写入JSON文件，这在数据交换和API接口开发中非常常见。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JSON文件读取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https://d.book118.com/057144055142006031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2024-09-04T06:05:20.754</cp:lastPrinted>
  <dcterms:created xsi:type="dcterms:W3CDTF">2024-09-03T22:05:20Z</dcterms:created>
  <dcterms:modified xsi:type="dcterms:W3CDTF">2024-09-03T22:05:22Z</dcterms:modified>
</cp:coreProperties>
</file>