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86A2D-8F62-48D3-862B-019349AA0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5A3E5-B7A7-47D8-88E1-9294CE61F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4D968-5A4C-480D-ADED-32200D64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84FAE-A73B-41D4-BBCB-59AC2D324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C9661-93CC-4FE2-9E18-090AE0505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B45BF3-9F22-438A-A9E4-F59E5F748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CC62E-5F3C-4F84-97F8-A1FCF30C4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E000E-BFD0-47FC-94CA-DC651A4BD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4896D-2F3D-4738-99CC-92E76D2C8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55A7B-3425-4422-ABE9-63FAF355E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4B3DB-9B3E-485F-AB95-E8504D93D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4414515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学校后勤管理工作总结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本学期后勤工作回顾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物资采购与库存管理优化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财务管理与资金使用效益分析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人员培训与团队建设进展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存在问题分析及改进方向探讨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通过对过去一段时间后勤管理工作的总结，发现问题，提出改进措施，提升学校后勤管理水平。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随着学校规模的不断扩大和教育教学改革的深入推进，后勤管理工作面临新的挑战和机遇，需要不断总结经验，创新发展思路。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适应学校发展需求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提升学校后勤管理水平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本次总结的时间范围为过去一个学期或一年的后勤管理工作。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包括学校食堂、宿舍、校园环境、教学设施等后勤服务工作的管理情况。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涉及后勤管理部门、服务提供方、学校师生等相关人员。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本学期后勤工作回顾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每日对校园公共区域进行清扫，保持环境整洁。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校园环境日常清洁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推进校园垃圾分类工作，提高垃圾处理效率。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定期开展卫生检查，评选卫生优秀班级和宿舍，促进校园环境改善。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卫生检查与评比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校园环境卫生管理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食堂餐饮服务质量提升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菜品质量与口味改进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优化菜品结构，提高菜品质量，注重口味调整，满足师生多样化需求。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服务态度与效率提升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加强食堂员工培训，提高服务态度和效率，减少师生等待时间。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食品卫生与安全监管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严格执行食品卫生规定，加强食材采购、加工、储存等环节的监管，确保师生饮食安全。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定期对宿舍楼进行巡查，及时发现并处理维修问题，保障学生住宿安全。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宿舍楼维修维护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根据学生需求和宿舍实际情况，更新和完善宿舍内的设施设备，提升住宿条件。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设施设备更新完善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引导学生参与宿舍文化建设，营造温馨、和谐的宿舍氛围。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宿舍文化建设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宿舍楼维修及设施改善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美化环境布置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结合季节和节日特点，对校园进行美化布置，营造宜人的学习和生活环境。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绿化植被养护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定期对校园内的绿化植被进行养护和修剪，保持绿化景观的美观和整洁。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环保理念宣传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通过宣传栏、标语等形式，宣传环保理念，提高师生环保意识。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583" r="18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92" r="12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校园绿化与美化成果展示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物资采购与库存管理优化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根据学校需求和预算，制定科学合理的采购计划，明确采购物品、数量、预算等关键信息。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建立严格的采购申请审批流程，确保采购活动符合学校规定和政策要求。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采购申请审批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规范采购执行过程，确保采购活动按照计划进行，同时加强监督，防止违规行为的发生。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采购执行与监督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采购流程规范化建设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供应商评价标准制定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制定全面、客观的供应商评价标准，包括价格、质量、交货期、服务等方面，以确保选择到优质的供应商。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供应商定期评估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对已合作的供应商进行定期评估，了解其服务质量和合同履行情况，为后续采购提供参考。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供应商资格预审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建立供应商资格预审机制，对潜在供应商进行初步筛选，确保其具备合法经营资质和良好信誉。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供应商选择及评价标准制定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盘点结果处理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对盘点结果进行及时处理，对于盘亏、盘盈等异常情况进行分析和原因调查，并采取相应的措施加以改进。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盘点计划制定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根据学校实际情况，制定合理的库存盘点计划，明确盘点时间、人员、方法等。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盘点过程记录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详细记录盘点过程，包括物品名称、数量、规格型号等信息，确保数据的准确性和可追溯性。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库存盘点制度完善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33" r="25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建立物资信息管理系统，实现物资信息的实时更新和共享，提高物资调配的准确性和时效性。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物资信息管理系统建设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对物资调配流程进行优化，简化繁琐环节，提高调配效率。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物资调配流程优化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针对突发事件或紧急情况，建立紧急物资调配机制，确保在最短时间内将所需物资调配到位。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紧急物资调配机制建立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物资调配效率提升举措汇报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https://d.book118.com/057144145150006041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2024-09-14T18:52:19.525</cp:lastPrinted>
  <dcterms:created xsi:type="dcterms:W3CDTF">2024-09-14T10:52:19Z</dcterms:created>
  <dcterms:modified xsi:type="dcterms:W3CDTF">2024-09-14T10:52:21Z</dcterms:modified>
</cp:coreProperties>
</file>