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BC9D6-97FC-401A-A7CC-3DD318728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A08D2-705D-40EE-9895-376D1DCC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EE96F-76E7-412F-9316-BC75EDB26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D0B11-2FF7-4959-BEAC-CD00421D8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AA00D-FF80-4665-A74D-409BBE120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28BDC9-B8D1-4DA1-B14E-6DE3F47CA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B94B84-8D8D-422D-B4CF-DEB014225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6A37D-1A7F-469E-8896-A03E0A90C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00FFF0-2AEE-400B-8233-E52C4FD22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4798AD-67FA-451F-81C9-B22691B12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CBA54-4308-4C4F-A648-02D89E26E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44165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房地产行业2024年物业招商员培训计划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专业知识深化与拓展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团队协作与领导力提升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实战模拟与案例分析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个人发展规划与职业素养提升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395" r="333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市场规模持续扩大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随着城市化进程的加速和人口增长，房地产行业市场规模不断扩大，为物业招商员提供了更多的发展机会。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竞争日益激烈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随着市场参与者的增多，竞争日益激烈，对物业招商员的专业素质和服务水平提出了更高的要求。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数字化、智能化转型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房地产行业正经历着数字化、智能化的转型，物业招商员需要掌握相关技能，适应行业发展趋势。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负责制定和执行招商计划，寻找和吸引潜在租户，实现物业出租目标。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招商策划与执行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负责进行市场调研和分析，了解行业动态和市场需求，为招商决策提供数据支持。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负责与潜在租户和现有租户建立良好的关系，提供优质的服务，提高客户满意度。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物业招商员角色定位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20" b="22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701" r="17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提升专业素质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通过培训，使物业招商员掌握行业知识、市场动态和招商技巧，提升专业素质和服务水平。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增强团队协作能力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通过团队协作和沟通协作培训，增强物业招商员的团队协作能力和沟通能力，提高工作效率。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实现个人与团队目标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通过培训和实践锻炼，使物业招商员能够更好地实现个人和团队目标，为公司创造更大的价值。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基础知识与技能培养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房地产市场运行机制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深入了解房地产市场的供求关系、价格形成机制、竞争状况等。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房地产市场趋势分析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掌握房地产市场的发展趋势、政策走向以及市场热点等。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房地产市场基本概念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包括房地产市场的定义、特点、分类等基础知识。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房地产市场概述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熟悉《物权法》、《合同法》、《城市房地产管理法》等相关法律法规。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500" b="3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917" r="13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了解国家及地方政府的房地产政策，如土地政策、金融政策、税收政策等。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房地产政策解读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学会识别招商过程中的法律风险，掌握风险防范和应对措施。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法律风险防范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法律法规与政策解读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学习有效的谈判策略和技巧，如倾听、表达、让步等，提高谈判能力和成果。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商业谈判技巧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提升与客户、合作伙伴的沟通能力，包括口头表达、书面沟通、非语言沟通等。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建立良好的客户关系，提高客户满意度和忠诚度，为招商工作打下坚实基础。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商业谈判技巧与沟通能力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专业知识深化与拓展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招商谈判技巧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提升谈判技巧，包括沟通技巧、价格谈判、合同条款协商等，以确保成功吸引优质租户。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招商策略规划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学习如何根据市场趋势、竞争对手分析以及项目定位，制定有效的招商策略。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招商执行与管理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掌握招商计划的执行和管理，包括租户筛选、合同签订、租金收取等流程。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招商策略制定与执行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学习如何与潜在客户建立良好关系，提高客户对项目的信任度和满意度。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客户关系建立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提升客户服务质量，包括处理客户投诉、提供个性化服务等，以确保客户满意并长期合作。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客户服务与跟进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掌握客户维护技巧，定期与客户保持联系，了解客户需求变化，提供持续的服务和支持。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客户维护与发展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https://d.book118.com/057144165050006032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2024-09-05T02:45:11.054</cp:lastPrinted>
  <dcterms:created xsi:type="dcterms:W3CDTF">2024-09-04T18:45:11Z</dcterms:created>
  <dcterms:modified xsi:type="dcterms:W3CDTF">2024-09-04T18:45:13Z</dcterms:modified>
</cp:coreProperties>
</file>