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F7C97-F834-4A4C-86B5-76D192690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030AC-82E9-44CD-8B80-962C43144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DC5FC-CABC-42D7-AAFA-3382D12BC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DB7029-94A4-417C-B8F6-1CCD68510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C7E414-51EB-45C4-A671-48284FE97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EF4BE5-4D8D-4D6A-9FFE-15F76704A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553E7C-9A10-4EEB-BF30-6CB90CC55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9539D-292B-413B-9FA2-55DB0AA51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EBBBD-E395-4BDE-AEF7-3ADFEA4FD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6BC36-5D75-44DB-B72E-C88131730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40FF0-FB87-4D2C-A457-38E4AAED9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45101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财务管理制度与科技创新的协调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财务管理制度与科技创新的关系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财务管理制度在科技创新中的实践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科技创新在财务管理制度中的实践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财务管理制度与科技创新的协调策略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科技创新是推动企业发展的关键动力，涉及研发、技术引进和改造等方面。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随着经济全球化和市场竞争加剧，财务管理制度与科技创新的协调成为企业持续发展的关键因素。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998" r="699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财务管理制度是企业运营的核心，涉及资金筹集、使用、分配和监督等方面。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有助于企业优化资源配置，提高资金使用效率，降低财务风险。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有助于企业提升科技创新能力，增强核心竞争力，实现可持续发展。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有助于企业适应市场变化，抓住发展机遇，应对挑战。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财务管理制度与科技创新的关系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财务管理制度通过合理配置资金，为科技创新提供必要的资金支持，保障研发活动的顺利进行。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财务管理制度通过风险评估和监控，降低科技创新过程中的财务风险，为创新提供稳定的环境。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财务管理制度提供的数据分析和预测，有助于科技创新决策的科学性和准确性。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财务管理制度对科技创新的影响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科技创新推动财务管理工具和方法的改进，提升企业财务管理效率和准确性。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提升财务管理水平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604" r="1860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创造新的财务机会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改变财务管理对象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404" r="1440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科技创新可以开发新的产品和服务，为企业创造新的财务机会和收入来源。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科技创新使得无形资产的重要性增加，如知识产权、品牌价值等，改变财务管理的对象和重点。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科技创新对财务管理制度的影响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动态调整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随着企业发展和市场变化，财务管理制度和科技创新需保持动态调整，以适应不断变化的内外部环境。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财务管理制度与科技创新协同发展，共同推动企业的可持续发展和创新能力的提升。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财务管理制度与科技创新相互促进，财务管理提供支持和保障，科技创新提升财务管理水平和价值。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财务管理制度与科技创新的互动关系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财务管理制度在科技创新中的实践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科技创新项目的投资决策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建立规范的科技创新项目投资决策流程，明确各部门的职责和审批权限，确保投资决策的透明度和规范性。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投资决策流程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基于企业的战略目标和资源状况，制定科技创新项目的投资决策原则，确保投资决策的科学性和合理性。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投资决策原则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采用财务分析、风险评估、市场调研等多种方法，对科技创新项目进行全面的投资评估，以确定项目的投资价值和潜在风险。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投资评估方法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通过多种渠道和手段，全面识别科技创新项目可能面临的风险，包括技术风险、市场风险、财务风险等。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对识别出的风险进行量化和定性评估，确定风险的大小和影响程度，为制定风险管理策略提供依据。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根据风险评估结果，制定相应的风险管理策略和措施，包括风险规避、风险转移、风险控制等，以降低科技创新项目的风险。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科技创新项目的风险管理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https://d.book118.com/057145101152006043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2024-09-17T21:09:54.024</cp:lastPrinted>
  <dcterms:created xsi:type="dcterms:W3CDTF">2024-09-17T13:09:54Z</dcterms:created>
  <dcterms:modified xsi:type="dcterms:W3CDTF">2024-09-17T13:09:56Z</dcterms:modified>
</cp:coreProperties>
</file>