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A00AE5F-C0A1-42E4-AD18-40025A0764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3B0329-F722-490C-8CF4-EC7A60629F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26BD996-BBC8-4356-8BD0-26039C3EB3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5601050-4F8C-4C99-B951-6723186098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2538E7-C3FF-4351-915F-B7F9C3705FA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0B3BE2-4265-4E7B-B80E-4636C6DE16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A4C37E3-5892-4CF8-914B-403F2930D64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CD1BF8-6FA5-4592-B948-DD641691D7C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5CF449-9F86-47B0-B145-BD441229C7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26253B-0B61-47B1-A5C5-C886AF97D1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ECB199-F9A0-48E5-A330-24745B4C9D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715005601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作文结构与篇章的合理编写与改进</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2024-01-26</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XX</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作文结构的基本要素</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篇章的构成与特点</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作文结构与篇章的关系</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作文结构与篇章的合理编写</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作文结构与篇章的改进方法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适应不同文体要求</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不同的文体有不同的篇章结构和写作要求，掌握作文结构与篇章的合理编写与改进可以更好地适应不同文体的写作。</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应对考试和日常写作需求</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在考试和日常写作中，合理的篇章结构和清晰的表达是获得高分和良好评价的关键。</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提高写作水平</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通过学习和实践作文结构与篇章的合理编写与改进，可以提高写作水平，使文章更加清晰、连贯、有逻辑。</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提升文章质量</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合理的作文结构可以使文章主题鲜明、内容充实、条理清晰，从而提升文章的质量。</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增强阅读体验</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篇章的合理编写与改进可以使文章更加易于阅读和理解，增强读者的阅读体验。</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培养逻辑思维</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通过学习和实践作文结构与篇章的合理编写与改进，可以培养逻辑思维能力，提高分析问题和解决问题的能力。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作文结构的基本要素</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简明扼要</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标题应简洁明了，准确传达文章主题，避免冗长和晦涩的词汇。</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吸引眼球</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采用有趣、新颖的标题，能激发读者的阅读兴趣，增加文章吸引力。</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与内容相关</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标题应与文章内容紧密相关，确保读者能够准确理解文章的核心思想。</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3135" b="13135"/>
          <a:stretch>
            <a:fillRect/>
          </a:stretch>
        </p:blipFill>
        <p:spPr>
          <a:xfrm>
            <a:off x="454963" y="1569535"/>
            <a:ext cx="4219249" cy="4219248"/>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开门见山</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开头应直接点明文章主题，帮助读者迅速进入阅读状态。</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引人入胜</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采用生动、有趣的故事、例子或引言，激发读者的阅读兴趣。</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提出问题</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通过提出问题，引发读者的思考和好奇心，为文章展开做好铺垫。</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开头</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逻辑清晰</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正文部分应按照一定的逻辑顺序展开，确保文章内容条理清晰，易于理解。</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详实丰富</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提供充分的事实、数据、例子等支持观点，使文章内容更具说服力。</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深入分析</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对主题进行深入剖析，展示作者独特的见解和思考，增加文章深度。</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正文</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0208" r="102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提出建议或展望</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针对文章主题提出具体的建议或展望未来发展，激发读者的进一步思考。</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总结全文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简要总结文章的主要内容和观点，帮助读者回顾全文，加深理解。</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呼应开头</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与开头相呼应，使文章结构更加完整，给读者留下深刻印象。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结尾</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篇章的构成与特点</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XX</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212425" y="26677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cxnSp>
        <p:nvCxnSpPr>
          <p:cNvPr id="4" name="Connector 4"/>
          <p:cNvCxnSpPr/>
          <p:nvPr/>
        </p:nvCxnSpPr>
        <p:spPr>
          <a:xfrm flipH="1">
            <a:off x="8522661" y="2674162"/>
            <a:ext cx="0" cy="1059826"/>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440775" y="3915508"/>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cxnSp>
        <p:nvCxnSpPr>
          <p:cNvPr id="8" name="Connector 8"/>
          <p:cNvCxnSpPr/>
          <p:nvPr/>
        </p:nvCxnSpPr>
        <p:spPr>
          <a:xfrm flipH="1">
            <a:off x="6751011" y="3921937"/>
            <a:ext cx="0" cy="1059826"/>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78650" y="51442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cxnSp>
        <p:nvCxnSpPr>
          <p:cNvPr id="11" name="Connector 11"/>
          <p:cNvCxnSpPr/>
          <p:nvPr/>
        </p:nvCxnSpPr>
        <p:spPr>
          <a:xfrm flipH="1">
            <a:off x="4988886" y="5150662"/>
            <a:ext cx="0" cy="1059826"/>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篇章的构成</a:t>
              </a:r>
            </a:p>
          </p:txBody>
        </p:sp>
      </p:grpSp>
      <p:sp>
        <p:nvSpPr>
          <p:cNvPr id="37" name="TextBox 37"/>
          <p:cNvSpPr txBox="1"/>
          <p:nvPr/>
        </p:nvSpPr>
        <p:spPr>
          <a:xfrm>
            <a:off x="5222881" y="5436037"/>
            <a:ext cx="2541428"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引言</a:t>
            </a:r>
          </a:p>
        </p:txBody>
      </p:sp>
      <p:sp>
        <p:nvSpPr>
          <p:cNvPr id="38" name="TextBox 38"/>
          <p:cNvSpPr txBox="1"/>
          <p:nvPr/>
        </p:nvSpPr>
        <p:spPr>
          <a:xfrm>
            <a:off x="6971715" y="4184077"/>
            <a:ext cx="2541428"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正文</a:t>
            </a:r>
          </a:p>
        </p:txBody>
      </p:sp>
      <p:sp>
        <p:nvSpPr>
          <p:cNvPr id="39" name="TextBox 39"/>
          <p:cNvSpPr txBox="1"/>
          <p:nvPr/>
        </p:nvSpPr>
        <p:spPr>
          <a:xfrm>
            <a:off x="8736929" y="2936302"/>
            <a:ext cx="2541428"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结尾</a:t>
            </a:r>
          </a:p>
        </p:txBody>
      </p:sp>
      <p:sp>
        <p:nvSpPr>
          <p:cNvPr id="40" name="TextBox 40"/>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阐述主题，包括论点、论据和论证过程。</a:t>
            </a:r>
          </a:p>
        </p:txBody>
      </p:sp>
      <p:sp>
        <p:nvSpPr>
          <p:cNvPr id="41" name="TextBox 41"/>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总结全文，强调主题，给读者留下深刻印象。</a:t>
            </a:r>
          </a:p>
        </p:txBody>
      </p:sp>
      <p:sp>
        <p:nvSpPr>
          <p:cNvPr id="42" name="TextBox 42"/>
          <p:cNvSpPr txBox="1"/>
          <p:nvPr/>
        </p:nvSpPr>
        <p:spPr>
          <a:xfrm>
            <a:off x="454963" y="47409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开篇引入话题，激发读者兴趣。</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完整性</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篇章应遵循一定的逻辑顺序，条理清晰，便于读者理解。</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逻辑性</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丰富性</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严谨性</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篇章应注意语言的准确性和规范性，避免歧义和错误。</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篇章应具有完整的结构和内容，表达清晰、连贯的思想。</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篇章应运用多种表达方式和修辞手法，使内容生动有趣。</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篇章的特点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https://d.book118.com/057150056015006035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2024-09-09T08:28:51.333</cp:lastPrinted>
  <dcterms:created xsi:type="dcterms:W3CDTF">2024-09-09T00:28:51Z</dcterms:created>
  <dcterms:modified xsi:type="dcterms:W3CDTF">2024-09-09T00:28:53Z</dcterms:modified>
</cp:coreProperties>
</file>