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4DD07-5FBB-400A-8882-81D2CF217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52B1A-8342-432B-A339-C9871979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EE06A-5E40-4C53-B2A6-348A10612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58480-7057-4CE2-B907-78752571A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3FD5A9-82D9-41CA-B0FE-E8C79293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D400C-9321-4BB3-89FA-9E85B4BAB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15F728-74FD-4D5E-986A-F27F10AA7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9F558-DC4A-4262-BB0E-6273CF72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010BD-D30C-481B-96EC-C33887D7B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1566E-8186-4415-8207-DAC0B10E2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A6A62-15AC-4CD8-8F44-E57E1815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50056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网络营销行业复工安全培训课件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网络营销行业复工安全风险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复工后安全管理与监督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复工安全概述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99" b="129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复工安全是确保员工在工作场所的生命安全和身体健康的首要条件，任何企业都必须将员工的生命安全放在首位。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维护企业正常运营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复工安全不仅关系到员工的生命安全和身体健康，也直接影响到企业的正常运营和稳定发展。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企业作为社会的一份子，有责任和义务确保员工的安全和健康，为社会的和谐稳定做出贡献。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部分企业在复工前未对员工进行充分的安全培训，导致员工缺乏必要的安全知识和操作技能。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部分企业和员工对复工安全的重要性认识不足，缺乏必要的安全意识和防范措施。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一些企业在安全管理制度方面存在漏洞，未能建立健全的安全管理体系和规章制度。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通过培训，使员工充分认识到复工安全的重要性，增强安全意识，自觉遵守各项安全规章制度。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通过培训，使员工了解并掌握基本的安全知识和操作技能，提高员工的安全防范能力。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掌握基本安全知识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通过培训，确保企业在复工后能够安全生产，防范各类安全事故的发生，保障企业的正常运营和稳定发展。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确保企业安全生产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复工安全培训目的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网络营销行业复工安全风险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由于员工远程办公，使用个人设备处理公司数据，可能导致数据泄露风险增加。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数据损坏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数据篡改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网络不稳定或设备故障可能导致数据损坏，影响营销活动的正常进行。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未经授权的人员可能篡改数据，造成营销决策的失误。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黑客利用漏洞对营销网站或应用进行攻击，导致服务瘫痪或数据泄露。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297" r="429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攻击者制作仿冒的营销网站，诱导用户输入个人信息，造成用户隐私泄露。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员工在远程办公过程中，可能不小心下载恶意软件，导致公司网络感染病毒或木马。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恶意点击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竞争对手或恶意用户通过恶意点击增加营销成本，降低广告效果。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虚假广告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不法分子发布虚假广告，欺骗消费者，损害公司声誉。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刷单行为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通过刷单制造虚假交易记录，误导消费者和投资者，扰乱市场秩序。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08" r="1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375" r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营销欺诈风险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复工安全策略与措施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评估业务影响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分析疫情对业务的影响，识别关键业务环节和潜在风险，制定相应的应对措施。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针对可能出现的突发情况，如员工感染、供应链中断等，制定相应的应急预案，确保企业能够迅速应对。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确定复工时间和人员规模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根据疫情形势和企业实际情况，制定详细的复工时间表，明确各批次复工人员的数量和岗位。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3955" r="239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制定详细复工计划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加强办公场所消毒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定期对办公场所进行全面消毒，特别是公共区域和接触频繁的物品，如门把手、电梯按钮等。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在办公场所内保持安全距离，减少人员聚集，鼓励采用线上会议等方式进行沟通。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佩戴口罩和勤洗手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要求员工佩戴口罩，并勤洗手或使用手部消毒剂，以降低感染风险。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https://d.book118.com/057150056032006041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2024-09-13T21:36:18.571</cp:lastPrinted>
  <dcterms:created xsi:type="dcterms:W3CDTF">2024-09-13T13:36:18Z</dcterms:created>
  <dcterms:modified xsi:type="dcterms:W3CDTF">2024-09-13T13:36:20Z</dcterms:modified>
</cp:coreProperties>
</file>