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C0746-42E7-4DD2-A120-33467CEDD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1CCB0-E168-4C87-AC66-FEB7B197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328DB-5719-47C1-8118-11DAB3185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5E261-6CB3-414D-B854-63CEB434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83E05-CD80-4BBB-8CCA-1E4FA97E7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1F9A3-ACA5-4938-B411-4276135A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6EFD5-15FE-40CF-B8AB-B617BFE5C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0C4AD-1CEB-471A-8E87-0EA886693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33F6C-886C-4E27-83EB-CE558D856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12EF0-D880-4872-A543-47BB90C7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4ECE4-470B-479E-A4B5-4CC66A70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1100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铁路工程质量风险管理课件\n## 1.铁路工程质量风险概述\n### 1.1铁路工程质量风险的定义与特点\n### 1.2铁路工程质量风险的影响因素\n### 1.3铁路工程质量风险的分类与等级\n## 2.铁路工程质量风险识别与分析\n### 2.1铁路工程质量风险识别的方法与工具\n### 2.2铁路工程质量风险分析的原理与步骤\n### 2.3铁路工程质量风险识别与分析的实践案例\n## 3.铁路工程质量风险评估与量化\n### 3.1铁路工程质量风险评估的方法与工具\n### 3.2铁路工程质量风险量化的原理与步骤\n### 3.3铁路工程质量风险评估与量化的实践案例\n## 4.铁路工程质量风险控制与防范\n### 4.1铁路工程质量风险控制的原则与方法\n### 4.2铁路工程质量风险防范的策略与措施\n### 4.3铁路工程质量风险控制与防范的实践案例\n## 5.铁路工程质量风险监控与预警\n### 5.1铁路工程质量风险监控的方法与工具\n### 5.2铁路工程质量风险预警的原理与步骤\n### 5.3铁路工程质量风险监控与预警的实践案例\n## 6.铁路工程质量风险管理案例与经验交流\n### 6.1铁路工程质量风险管理成功的案例分析\n### 6.2铁路工程质量风险管理经验教训总结\n### 6.3铁路工程质量风险管理的未来发展趋势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铁路工程质量风险管理课件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铁路工程质量风险概述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铁路工程质量风险的定义与特点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铁路工程质量风险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是指在铁路工程建设过程中，由于各种原因导致工程质量不符合设计要求或国家标准，从而可能导致安全隐患和经济损失的风险。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风险来源：设计、施工、材料、环境等多种因素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风险后果：安全隐患、经济损失、工期延误等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风险特点：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客观性、不确定性、可预防性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铁路工程质量风险的特点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客观性：风险的存在不以人的意志为转移，客观存在于铁路工程建设过程中。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不确定性：风险的发生具有一定的随机性和不确定性，难以预测和控制。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可预防性：通过采取一定的预防措施，可以降低或避免风险的发生。</a:t>
            </a:r>
            <a:endParaRPr/>
          </a:p>
        </p:txBody>
      </p:sp>
      <p:cxnSp>
        <p:nvCxnSpPr>
          <p:cNvPr id="20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设计因素：设计不合理、设计缺陷等可能导致工程质量风险。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设计不合理：如线路选型、桥梁结构、隧道衬砌等方面的设计不合理。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设计缺陷：如设计人员对工程地质、气候条件等因素考虑不足导致的缺陷。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施工因素：施工技术、施工管理、施工人员素质等方面的不足可能导致工程质量风险。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施工技术：如施工方法、施工工艺等方面的选择不当。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施工管理：如质量管理体系不完善、质量控制不严等。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施工人员素质：如施工人员技能水平、责任心不强等。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材料因素：材料质量不合格、材料选择不当等可能导致工程质量风险。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材料质量不合格：如使用劣质材料、材料性能不达标等。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材料选择不当：如未根据工程特点和地质条件选择合适的材料。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环境因素：自然环境、社会环境、工程技术环境等方面的变化可能导致工程质量风险。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自然环境：如地质条件、气候条件、水文条件等的变化。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社会环境：如政策法规、市场环境、管理水平等的变化。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工程技术环境：如工程技术水平、科研创新能力、信息化建设等的变化。</a:t>
            </a:r>
            <a:endParaRPr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铁路工程质量风险的影响因素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铁路工程质量风险的分类与等级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铁路工程质量风险的分类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设计风险：如设计不合理、设计缺陷等。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施工风险：如施工技术、施工管理、施工人员素质等。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材料风险：如材料质量不合格、材料选择不当等。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环境风险：如自然环境、社会环境、工程技术环境等。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组合 2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铁路工程质量风险的等级划分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高风险：可能导致重大安全隐患和经济损失的风险。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中风险：可能导致一定安全隐患和经济损失的风险。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低风险：可能导致较小安全隐患和经济损失的风险。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无风险：几乎不会导致安全隐患和经济损失的风险。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铁路工程质量风险识别与分析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专家调查法：通过专家对工程风险进行分析和判断，识别出潜在的风险。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历史数据分析法：通过分析历史数据，找出工程质量的异常波动，识别出潜在的风险。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故障树分析法：通过构建故障树，分析工程故障的原因和过程，识别出潜在的风险。</a:t>
                </a:r>
                <a:endParaRPr/>
              </a:p>
            </p:txBody>
          </p:sp>
          <p:sp>
            <p:nvSpPr>
              <p:cNvPr id="23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风险识别方法</a:t>
                </a:r>
                <a:endParaRPr/>
              </a:p>
            </p:txBody>
          </p:sp>
          <p:sp>
            <p:nvSpPr>
              <p:cNvPr id="23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风险评估软件：通过专门的风险评估软件，对工程风险进行识别和分析。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数据分析软件：通过数据分析软件，对工程数据进行分析和处理，识别出潜在的风险。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风险管理信息系统：通过建立风险管理信息系统，实现工程风险的实时监测和识别。</a:t>
                </a:r>
                <a:endParaRPr/>
              </a:p>
            </p:txBody>
          </p:sp>
          <p:sp>
            <p:nvSpPr>
              <p:cNvPr id="23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风险识别工具</a:t>
                </a:r>
                <a:endParaRPr/>
              </a:p>
            </p:txBody>
          </p:sp>
          <p:sp>
            <p:nvSpPr>
              <p:cNvPr id="23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铁路工程质量风险识别的方法与工具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风险分析原理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风险概率分布：通过概率论和统计学方法，分析风险发生的概率分布。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风险损失分布：通过经济学方法，分析风险损失的大小和分布。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风险评价指标：通过建立风险评价指标体系，对风险进行综合评价。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风险分析步骤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风险因素分析：分析工程风险的各个因素，找出潜在的风险源。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风险概率分析：分析风险因素发生的概率，计算风险概率分布。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风险损失分析：分析风险因素可能造成的损失，计算风险损失分布。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风险评价：根据风险概率分布和风险损失分布，对风险进行综合评价。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铁路工程质量风险分析的原理与步骤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案例一：某铁路桥梁工程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风险识别：通过专家调查法和数据分析法，识别出设计不合理、施工技术不足、材料质量不合格等风险。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风险分析：通过风险概率分布和风险损失分布，分析出高风险因素为设计不合理和材料质量不合格，中风险因素为施工技术不足。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案例二：某铁路隧道工程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风险识别：通过故障树分析法和风险评估软件，识别出设计缺陷、施工管理不善、环境因素变化等风险。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风险分析：通过风险概率分布和风险损失分布，分析出高风险因素为设计缺陷和施工管理不善，中风险因素为环境因素变化。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铁路工程质量风险识别与分析的实践案例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铁路工程质量风险评估与量化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风险评估方法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模糊综合评价法：通过模糊数学理论，对工程风险进行综合评价。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层次分析法：通过层次分析法，对工程风险因素进行排序和权重分配。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神经网络法：通过神经网络模型，对工程风险进行预测和评估。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风险评估工具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风险评估软件：通过专门的风险评估软件，对工程风险进行评估和分析。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数据分析软件：通过数据分析软件，对工程数据进行分析和处理，评估风险大小。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风险管理信息系统：通过建立风险管理信息系统，实现工程风险的实时监测和评估。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铁路工程质量风险评估的方法与工具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风险度量：通过一定的数学方法，对风险的大小进行度量。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风险排序：根据风险度量结果，对风险因素进行排序。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风险决策：根据风险排序结果，制定相应的风险决策和应对措施。</a:t>
                </a:r>
                <a:endParaRPr/>
              </a:p>
            </p:txBody>
          </p:sp>
          <p:sp>
            <p:nvSpPr>
              <p:cNvPr id="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风险量化原理</a:t>
                </a:r>
                <a:endParaRPr/>
              </a:p>
            </p:txBody>
          </p:sp>
          <p:sp>
            <p:nvSpPr>
              <p:cNvPr id="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风险因素量化：对工程风险的各个因素进行量化，得到风险因素的度量值。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风险综合量化：对各个风险因素的度量值进行加权平均，得到工程风险的综合度量值。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风险排序与决策：根据风险综合度量值，对风险因素进行排序，制定相应的风险决策和应对措施。</a:t>
                </a:r>
                <a:endParaRPr/>
              </a:p>
            </p:txBody>
          </p:sp>
          <p:sp>
            <p:nvSpPr>
              <p:cNvPr id="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风险量化步骤</a:t>
                </a:r>
                <a:endParaRPr/>
              </a:p>
            </p:txBody>
          </p:sp>
          <p:sp>
            <p:nvSpPr>
              <p:cNvPr id="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铁路工程质量风险量化的原理与步骤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案例一：某铁路桥梁工程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风险评估：通过模糊综合评价法和层次分析法，评估出设计不合理、施工技术不足、材料质量不合格等风险的高、中、低等级。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风险量化：通过风险度量方法，计算出各风险因素的风险度量值，并进行加权平均，得到工程风险的综合度量值。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案例二：某铁路隧道工程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风险评估：通过神经网络法和层次分析法，评估出设计缺陷、施工管理不善、环境因素变化等风险的高、中、低等级。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风险量化：通过风险度量方法，计算出各风险因素的风险度量值，并进行加权平均，得到工程风险的综合度量值。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铁路工程质量风险评估与量化的实践案例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https://d.book118.com/057151100124006046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铁路工程质量风险管理课件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2024-09-21T20:42:18.972</cp:lastPrinted>
  <dcterms:created xsi:type="dcterms:W3CDTF">2024-09-21T12:42:18Z</dcterms:created>
  <dcterms:modified xsi:type="dcterms:W3CDTF">2024-09-21T12:42:20Z</dcterms:modified>
</cp:coreProperties>
</file>