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03A00-BBE6-4B51-B8D3-4BDA3E7D8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DE29F-63FF-4FDB-A5B2-4E56DB893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C09FB-2A2E-47BE-A8AC-344311920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60288-8BA1-49D5-A9CC-C3131BEDB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065249-69DA-4BA7-B90E-F7C83360A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666D99-67EB-4226-9C55-A3A84FBDD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6A8B32-D1DB-40BA-8B82-43AE8B967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78C8D-F1E7-40F3-8841-7726D5791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4096A-6CA4-4E47-B067-1E7F8181C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76649-C9BC-4B34-B44A-834A4792C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78532-4481-4DEE-8B12-416ECE359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51104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基础护理技术疼痛护理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基础护理技术在疼痛护理中的应用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疼痛护理的常见问题与处理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疼痛护理的未来发展与展望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疼痛是一种不愉快的感觉和情绪体验，可分为急性疼痛和慢性疼痛，根据来源可分为躯体痛、内脏痛和神经痛等。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一种复杂的生理和心理反应，通常由伤害性刺激引起，表现为痛觉和痛反应。根据持续时间和来源，疼痛可分为急性疼痛和慢性疼痛。根据发生部位和机制，疼痛可分为躯体痛、内脏痛和神经痛等。不同类型的疼痛在表现、发生机制和治疗上有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疼痛的评估方法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疼痛的评估方法包括患者自评、医护人员评估和量表评估等，需要综合考虑患者的病史、体格检查和实验室检查结果。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疼痛的方法有多种，包括患者自评、医护人员评估和量表评估等。患者自评主要通过描述疼痛的部位、性质、程度和频率等来评估。医护人员评估则通过观察患者的表现、询问病史和体格检查来评估。量表评估则是通过使用专门的疼痛评估量表来量化疼痛的程度。综合运用这些方法可以提高疼痛评估的准确性和可靠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疼痛护理对于减轻患者痛苦、促进康复和提高生活质量具有重要意义，需要采取有效的护理措施来缓解疼痛。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是临床护理工作的重要组成部分，对于减轻患者痛苦、促进康复和提高生活质量具有重要意义。通过采取有效的护理措施，如药物治疗、物理治疗、心理治疗和康复训练等，可以缓解患者的疼痛症状，改善其生活质量。同时，疼痛护理还需要注意患者的心理支持和情感关怀，帮助患者树立信心，积极应对疼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基础护理技术在疼痛护理中的应用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药物护理是疼痛护理中常用的基础护理技术之一。通过合理使用药物，可以有效缓解患者的疼痛症状。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药物护理过程中，需要遵循医生的指导，根据患者的疼痛程度和病情选择合适的药物和剂量。同时，还需要密切观察患者的反应和效果，及时调整治疗方案。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物理护理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物理护理是指通过物理因子如冷敷、热敷、按摩等方法来缓解患者的疼痛症状。这种方法对于一些轻度的疼痛症状有较好的效果。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在进行物理护理时，需要注意正确的操作方法和时间，避免对患者造成不必要的伤害。同时，还需要根据患者的反应和效果及时调整治疗方案。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542" r="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心理护理是指通过心理疏导、放松训练等方法来缓解患者的疼痛症状。这种方法对于一些由于心理因素引起的疼痛症状有较好的效果。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在进行心理护理时，需要与患者建立良好的沟通和信任关系，根据患者的具体情况选择合适的治疗方法。同时，还需要注意观察患者的反应和效果，及时调整治疗方案。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环境护理是指通过改善患者所处的环境条件来缓解患者的疼痛症状。例如，保持室内安静、整洁、空气清新等。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在进行环境护理时，需要关注患者的舒适度和需求，根据患者的具体情况选择合适的环境条件。同时，还需要注意观察患者的反应和效果，及时调整治疗方案。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疼痛护理的常见问题与处理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https://d.book118.com/057151104121006041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2024-09-14T12:06:38.997</cp:lastPrinted>
  <dcterms:created xsi:type="dcterms:W3CDTF">2024-09-14T04:06:39Z</dcterms:created>
  <dcterms:modified xsi:type="dcterms:W3CDTF">2024-09-14T04:06:40Z</dcterms:modified>
</cp:coreProperties>
</file>