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39912-2799-4CDD-935D-C6B55D6D2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B7597-5F43-4114-B101-A6ACF240A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B1086-1241-4748-BD25-8829E3864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BB396-0965-4BCC-B244-8471E0579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C6DBB-4754-4440-A431-0A338F1B4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BFD20-0958-4A17-89FA-095E66611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7FA7F-45FF-4774-A1A6-C7A1E43B1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E3FD9-8E42-434E-AA71-7C95B78A3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5E953-D33B-4F2C-8ADB-6BE6904A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F052D-349C-4791-AD41-AD8A1A0E9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59EB9-A056-4D21-8D94-C4ECF0825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5204201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平安保险年终考核方案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考核目的与原则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考核对象及范围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考核指标及权重设置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考核方法及流程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方案优化与改进建议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考核目的与原则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评估员工绩效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通过对员工工作成果、工作效率、工作质量等方面的考核，全面评估员工在过去一年的绩效表现。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发现优秀人才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通过考核，发掘出在工作中表现突出、具有潜力的优秀员工，为公司提供人才储备。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通过考核结果的反馈，让员工了解自己的工作表现及不足之处，从而激励员工不断提升自己的工作能力和业绩。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明确考核目的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确保考核标准、考核程序对所有员工一视同仁，避免出现不公正的偏见或歧视现象。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考核结果应客观反映员工的工作表现和业绩，避免主观臆断或不实评价。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考核过程和结果应对员工公开透明，让员工了解考核的公正性和客观性。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遵循公平、公正、公开原则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业绩导向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以员工的工作业绩为主要考核指标，注重员工在完成任务、达成目标等方面的表现。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鼓励员工不断提升自己的工作能力，关注员工在知识、技能、态度等方面的进步。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长远发展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通过考核，引导员工关注公司的长远发展目标，促进个人与公司共同成长。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强调业绩导向与能力提升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考核对象及范围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包括个人保险代理人、团队经理等直接参与保险销售的人员。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保险销售人员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包括客服专员、理赔专员等为客户提供服务的人员。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保险客户服务人员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包括人事、财务、行政等内勤管理人员。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内勤管理人员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考核对象确定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主要考核保险销售人员和团队的业绩完成情况，包括保费收入、客户数量、续保率等指标。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业绩考核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主要考核保险客户服务人员的服务质量，包括投诉处理、客户满意度等指标。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服务质量考核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主要考核内勤管理人员的工作表现，包括工作效率、团队协作、创新能力等指标。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工作表现考核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考核范围划分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转岗员工考核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转岗员工在转岗后的第一个年度内，根据其在新岗位的工作表现和业绩进行考核，可参考原岗位业绩指标。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离职员工考核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离职员工在离职前的最后一个年度内，根据其实际工作表现和离职原因进行考核，离职原因包括个人原因、公司原因等。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新员工考核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新员工在入职后的第一个年度内，根据其实际工作表现和业务能力进行考核，不设具体业绩指标。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特殊情况说明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考核指标及权重设置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保费收入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考核期间内个人或团队完成的保费收入总额，反映业务规模。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通过客户调研、投诉处理等方式评估，反映服务质量。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赔付率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考核期间内赔付支出占保费收入的比例，反映业务质量。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对保险业务、法律法规、市场动态等方面的掌握程度。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与客户、同事、上下级之间的沟通协调能力。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在业务拓展、客户服务等方面的创新意识和能力。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积极参与团队合作，共同推动业务发展的表现。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主动学习新知识、新技能，不断提升个人能力的表现。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对工作认真负责，积极履行岗位职责的表现。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60%，其中保费收入占30%，赔付率占20%，客户满意度占10%。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业绩指标权重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25%，其中专业知识占10%，沟通能力占10%，创新能力占5%。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能力指标权重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15%，其中团队合作占5%，责任心占5%，学习成长占5%。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态度指标权重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权重设置及调整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考核方法及流程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https://d.book118.com/057152042012006041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2024-09-13T17:47:23.671</cp:lastPrinted>
  <dcterms:created xsi:type="dcterms:W3CDTF">2024-09-13T09:47:23Z</dcterms:created>
  <dcterms:modified xsi:type="dcterms:W3CDTF">2024-09-13T09:47:25Z</dcterms:modified>
</cp:coreProperties>
</file>