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C42AF-AB6B-4702-8F43-C3AACB296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25BC7-2A52-4E06-91F4-F3BC19F5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60C27-7455-47CF-98C8-E26C8965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BE9A3-70D0-45BC-9B08-AA243B7AD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80A35-8FB3-43AB-B7FC-D8C47E8A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10DBC-434E-41C0-A67A-5B5B118E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BFD89-242B-43DE-9F8E-06306522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973B8-5DB6-43E2-BEDB-406462DD0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E7A01-52A0-4BD4-8CB6-6C17B1237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46A0C-7813-4BFD-B399-9002CEE6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753E5-5A39-4DE0-A5E7-9C8D47500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54162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刘沛瑜打造顶级服务的培训和分享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服务理念与态度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随着经济的发展和消费者需求的提高，服务行业在国民经济中的地位日益重要。然而，当前服务行业中存在着服务质量不稳定、服务标准不统一等问题，制约了行业的进一步发展。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刘沛瑜是一位具有丰富服务行业经验和成功创业经历的企业家，其团队在服务标准制定、服务流程优化等方面拥有专业优势。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刘沛瑜及其团队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057" r="2705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通过培训，使服务人员掌握专业技能和服务理念，提高服务质量和效率。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制定并执行统一的服务标准，确保消费者在不同场合和时间都能获得一致的服务体验。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统一服务标准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优质的服务是企业赢得消费者信任和口碑的关键，通过培训提升服务质量有助于增强企业的市场竞争力。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通过分享成功经验和专业知识，促进整个服务行业的进步和发展。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服务理念与态度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始终将客户的需求和满意度放在首位，尊重客户的意愿和选择。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注重服务过程中的细节，从客户的角度出发，提供周到的服务。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不断提升服务品质，追求更高的客户满意度和忠诚度。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客户至上的服务理念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与客户保持积极沟通，及时了解客户需求和反馈，积极解决问题。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以热情周到的态度为客户提供服务，让客户感受到温暖和关怀。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遇到问题和挑战时，能够灵活应变，提出合理的解决方案。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积极主动的服务态度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39" r="12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耐心细致的服务精神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耐心倾听客户的需求和意见，给予客户充分的表达空间。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细心观察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细心观察客户的情绪和需求变化，及时调整服务策略。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精心维护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精心维护客户关系，建立长期稳定的合作关系，实现共赢。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深入了解并掌握公司服务流程，确保为客户提供顺畅、高效的服务体验。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服务流程熟悉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熟悉行业及公司的服务标准，确保服务质量和客户满意度达到最高水平。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服务标准掌握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通过不断学习和实践，提高服务技巧，包括倾听、表达、引导等，以更好地满足客户需求。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服务技巧提升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服务技能培训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用简洁明了的语言准确传达信息，避免误解和歧义，提高沟通效率。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积极倾听客户需求和反馈，理解客户情感和需求，为后续服务提供有力支持。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与客户建立情感联系，理解并尊重客户的感受和需求，提升客户满意度。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375" r="11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48" r="167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运用专业知识和经验对问题进行深入分析，找出根本原因和潜在风险。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制定并执行有效的解决方案，及时跟进并调整方案以确保问题得到妥善解决。同时总结经验教训，防止类似问题再次发生。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敏锐地发现问题并准确识别问题性质和影响范围，为后续解决奠定基础。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深入了解现有服务流程，识别痛点和改进空间。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运用专业工具和方法，对服务流程进行全面分析，找出瓶颈和问题。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根据分析结果，针对性地优化服务流程，提高服务质量和效率。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https://d.book118.com/057154162006006042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2024-09-15T03:31:28.395</cp:lastPrinted>
  <dcterms:created xsi:type="dcterms:W3CDTF">2024-09-14T19:31:28Z</dcterms:created>
  <dcterms:modified xsi:type="dcterms:W3CDTF">2024-09-14T19:31:30Z</dcterms:modified>
</cp:coreProperties>
</file>