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266D-3C74-4FA1-AFA1-6E71D91B5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2135F-7F37-4187-9003-92BEBB23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E0676-6C6D-4783-A839-92BAE22B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0FA44-122A-413D-9C7C-5BEEA1B96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486C7-4AE7-4636-B603-84E81807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3B376-7DDE-4308-937A-4FFFF121E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AA264-15AB-4EB5-AD0A-CC4B78FB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010CB-10E8-461F-9D5D-DBE3271F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7C5FE-4628-4CB8-90BC-9C22AAD2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31606-EDC9-4673-B32F-99864BD2B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D829E-A5AC-4543-B211-6C1B5B57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5012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2024市政市场展望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2024市政市场展望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未来市政市场发展的关键因素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应对未来市场的策略和建议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指由政府主导和管理的城市基础设施建设和公共服务供给的市场。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对未来市政市场发展趋势的预测和展望。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83" b="3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通过对市政市场的深入分析和研究，为政府和企业提供决策依据，促进市政市场的可持续发展。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随着城市化进程的加速和人们对美好生活的追求，市政市场的需求不断增长，同时也面临着诸多挑战和机遇。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当前市政市场规模庞大，涵盖了城市基础设施建设、公共服务等多个领域，是推动经济发展的重要力量。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随着城市化进程加速和政府对基础设施投资的增加，市政市场规模将继续保持增长态势。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市政市场的主要参与者包括政府机构、国有企业、民营企业等。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市政市场的分布较为广泛，不同地区的市场发展程度和特点存在差异，但总体上呈现均衡发展的趋势。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主要参与者和市场分布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市政市场的发展趋势包括智能化、绿色化、市场化等，将进一步提高市政设施的运行效率和公共服务水平。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市政市场面临的挑战主要包括资金压力、市场竞争加剧、政策法规调整等，需要市场主体不断加强自身实力和适应市场变化。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2024市政市场展望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随着城市化进程的加速，市政基础设施建设需求持续增长，预期市场规模将进一步扩大。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政府对市政基础设施建设的重视和支持力度加大，将为市场发展提供有力保障。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市政基础设施建设作为重要的投资领域，将吸引更多社会资本投入，推动市场规模不断扩大。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投资拉动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预期市场规模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随着物联网、大数据等技术的不断发展，智慧城市建设成为市政市场的新兴领域，将带来新的市场机会。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20" r="179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环保意识的提高和可持续发展理念的普及，为市政市场中的绿色环保项目提供了广阔的发展空间。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作为城市地下空间的重要利用形式，地下综合管廊建设将逐渐成为市政市场的新热点。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地下综合管廊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新兴领域和市场机会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https://d.book118.com/057155012155006030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2024-09-02T15:59:32.991</cp:lastPrinted>
  <dcterms:created xsi:type="dcterms:W3CDTF">2024-09-02T07:59:33Z</dcterms:created>
  <dcterms:modified xsi:type="dcterms:W3CDTF">2024-09-02T07:59:35Z</dcterms:modified>
</cp:coreProperties>
</file>