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CBCAE-3877-4357-B31A-750AE8640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A0628-B89C-4BA2-82BD-AFC77D0D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8CEC6-23E4-40A1-96D9-19262EAC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52754-157B-45E1-84A2-5D772C6B5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BBE00-E678-4593-8912-9EA398DA2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4FED7D-FF86-4439-A901-DA7E23D25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64D622-9232-419B-8F37-C2EA4E071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B1DC7-BC23-405E-8B6B-E5F8B88E7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293B1-39F1-43D3-A1F9-E01D2F85C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28CDB-AFF7-43C1-B7A2-0DDB406C8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2F949-74DF-4AB4-B3DE-CE354B067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55154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护理敏感指标培训课件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护理敏感指标的评估方法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7" r="32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护理敏感指标是衡量护理质量的重要标准，通过对护理敏感指标的培训，可以提高护理人员的专业能力，提升护理质量。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当前医疗护理行业对护理质量的要求不断提高，需要护理人员具备更高的专业素养和技能水平。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掌握护理敏感指标的定义、分类和评估方法。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熟悉常见的护理敏感指标及其应用场景。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了解如何运用护理敏感指标进行护理质量的监测和改进。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护理敏感指标概述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92" r="258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20" r="662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护理敏感指标是用于衡量护理服务质量和效果的关键指标，能够反映患者的健康状况、护理效果和满意度。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通过对护理敏感指标的监测和分析，可以及时发现护理服务中的问题，提高护理质量，保障患者安全和满意度。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77" r="158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评估患者对护理服务的满意度，包括护士的态度、技能和服务质量等方面。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衡量护理措施对患者健康状况的影响，如患者的康复情况、并发症发生率和再入院率等。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评估护士的工作表现和技能水平，如护理操作规范、沟通能力和团队协作能力等。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护士工作质量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衡量护理服务对患者安全的保障程度，如医疗差错和事故的发生率、患者身份识别和药物管理等。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常见护理敏感指标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护理敏感指标的评估方法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通过问卷调查的方式，了解病人对护理服务的评价和满意度。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病人满意度调查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详细记录护理过程，包括护理操作、病情观察、沟通交流等，以便进行质量评估。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根据护理目标，对护理效果进行评价，包括病人恢复情况、并发症发生率等。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对收集到的数据进行描述性统计分析，如求平均值、标准差、频数等，以了解数据的基本特征。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分析护理敏感指标与病人满意度、护理效果等之间的相关性，以了解指标的重要性和影响程度。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通过回归分析，探讨护理敏感指标对护理效果的影响程度和预测作用。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采用主观的指标评估标准，如病人满意度、家属满意度等，以了解服务对象的真实感受和需求。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采用客观的指标评估标准，如护理操作规范、并发症发生率等，确保评估的客观性和准确性。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评估标准应具有可操作性，便于在实际工作中进行应用和实施。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667" r="25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833" r="12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指标评估标准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https://d.book118.com/057155154152006031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2024-09-04T08:23:19.222</cp:lastPrinted>
  <dcterms:created xsi:type="dcterms:W3CDTF">2024-09-04T00:23:19Z</dcterms:created>
  <dcterms:modified xsi:type="dcterms:W3CDTF">2024-09-04T00:23:21Z</dcterms:modified>
</cp:coreProperties>
</file>