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00ACF1-9FFA-4E0A-9656-E7AD34855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A10172-610D-4323-AAA5-0996A1DBA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CA3AA3-8B7E-42DD-8872-91D8C1A23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08B5E0-A9DF-4802-B54C-66F5C3615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260ED9-8D69-48D5-968A-42DAEBD679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C83640-9BB8-4205-A8AC-6A25670FAC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F44D8D-F97C-456D-8AFE-56C6E99A95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72832F-66A4-40F5-B8B9-13788E1A2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3E396A-90F3-4116-BFFE-D1B31782C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29EF8-2502-4823-86D0-2C8DA1059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4A1AC-B17E-4695-BD3C-0D2E554EA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600610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紧张性头痛护理查房</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紧张性头痛概述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紧张性头痛的护理评估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紧张性头痛的护理措施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紧张性头痛的康复与随访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紧张性头痛的护理研究进展</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紧张性头痛概述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紧张性头痛是一种常见的原发性头痛，表现为头部紧束感、压迫感或钝痛，通常伴有颈部的紧张和疼痛。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紧张性头痛通常持续数分钟至数小时，可自行缓解，但易反复发作，影响患者的生活质量。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290" b="172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紧张性头痛的病因尚未完全明确，可能与长期紧张、焦虑、抑郁等心理因素，以及颈部肌肉紧张、睡眠不足、不良姿势等生理因素有关。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紧张性头痛的病理机制可能与头皮、肌肉和筋膜的炎症和紧张有关，也可能与中枢神经系统的功能紊乱有关。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紧张性头痛在人群中的患病率较高，可发生于各个年龄段，女性较为多见。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紧张性头痛对患者的生活质量和工作能力产生较大影响，因此及时诊断和治疗紧张性头痛对于提高患者的生活质量和减轻社会负担具有重要意义。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流行病学与临床意义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紧张性头痛的护理评估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2" r="31042"/>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疼痛特征</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记录患者头痛的部位、性质、持续时间、频率和强度，以及是否有伴随症状如恶心、呕吐、畏光等。</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家族史</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了解患者家族中是否有头痛或其他神经系统疾病史，以便评估遗传因素。</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生活习惯</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询问患者的睡眠、饮食、运动等生活习惯，以及是否有吸烟、饮酒等不良嗜好。</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患者病史采集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评估患者的意识状态、语言能力、视力、听力、感觉和运动功能，以排除其他神经系统疾病。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神经系统检查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头颅影像学检查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其他相关检查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根据患者具体情况，可选择进行头颅CT或MRI检查，以排除颅内器质性病变。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根据患者具体情况，可进行血压、血常规、生化等检查，以便全面了解患者的身体状况。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身体状况评估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评估患者的情绪状态、焦虑和抑郁程度，以及是否有睡眠障碍等心理问题。</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心理状况评估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了解患者的家庭、工作和社会支持情况，以及患者对疾病的态度和应对方式。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社会支持评估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评估患者对头痛的认知程度，以及疼痛对生活质量的影响程度。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疼痛认知评估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心理与社会状况评估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紧张性头痛的护理措施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https://d.book118.com/057160061015006035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2024-09-09T08:32:12.908</cp:lastPrinted>
  <dcterms:created xsi:type="dcterms:W3CDTF">2024-09-09T00:32:12Z</dcterms:created>
  <dcterms:modified xsi:type="dcterms:W3CDTF">2024-09-09T00:32:14Z</dcterms:modified>
</cp:coreProperties>
</file>