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68B031-3C27-48E5-85F7-580CF5736A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9BDE67-2B70-4801-BA50-B95BE14CDE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C87407-4D1C-4307-8FCA-F8A16AAD37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9C06C7-7839-4493-AB0A-C9A3CDA22C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861F68-4045-4B01-BB53-9BBDB87CE1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46CEBF-8A2D-4213-811D-70830871E0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190173-3599-4CF2-8CAA-FF1249A5A7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1C77C6-DC82-41EA-9D53-35F81071BB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DF2FFE-FEFC-4611-901D-8177BB4F20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EBFD35-023D-4487-8861-42C9489E94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882730-1CC7-4810-8AF8-D27EC97686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16111003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人才公寓用户群体分析报告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用户群体概述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用户群体细分</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用户需求分析</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竞争态势分析</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用户满意度调查</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未来趋势和展望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5" r="133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深入了解人才公寓的用户群体，包括他们的特点、需求和行为模式，为公寓的优化提供数据支持。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随着城市化进程加速，人才公寓作为一种新型居住模式，在满足城市白领、新就业大学生等特定人群的居住需求方面具有重要意义。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人才公寓是为满足城市中高层次人才居住需求而建设的租赁住房，通常位于交通便利、配套设施完善的区域。</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人才公寓注重居住品质，提供舒适的居住环境和完善的配套设施。</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高品质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人才公寓以租赁形式为主，满足短期或中期居住需求。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租赁为主</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提供各类生活服务，如物业服务、社区活动等，增强居住体验。</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服务完善</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人才公寓的定义和特点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用户群体概述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人才公寓的用户规模正在不断扩大，分布在各个年龄段和职业领域。</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随着经济的发展和城市化进程的加速，越来越多的人涌入城市，使得城市人口数量不断增加。同时，随着人们对生活品质的追求和对居住环境的要求不断提高，人才公寓作为一种高品质的居住方式，受到了广泛欢迎。目前，人才公寓的用户规模正在不断扩大，分布在各个年龄段和职业领域，主要集中在大中城市和经济发达地区。</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用户规模和分布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用户职业和收入水平</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人才公寓的用户主要集中在高收入和高学历的白领阶层，他们大多从事科技、金融、教育等领域的工作。</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人才公寓的用户主要集中在大中城市和经济发达地区的高收入和高学历的白领阶层，他们大多从事科技、金融、教育等领域的工作。这些用户通常具有较强的职业能力和较高的收入水平，对居住环境和品质有着较高的要求。他们的职业特点和收入水平也决定了他们在选择住房时更加注重品质、舒适度和交通便利性等方面。</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人才公寓的用户需求主要集中在高品质的居住环境、交通便利性和安全性等方面，而他们对价格的敏感度相对较低。</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人才公寓的用户需求主要集中在高品质的居住环境、交通便利性和安全性等方面。这些用户通常对居住环境有着较高的要求，希望住房能够提供舒适、安全、便利的生活条件。同时，他们也十分注重住房的地理位置和交通便利性，以便于工作和出行。此外，他们对住房的安全性也有着较高的要求，如小区的安全设施、房屋的防盗系统等。相对于价格，这些用户更加注重住房的品质和舒适度。</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用户需求和偏好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用户群体细分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特点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高学历人才通常具有较高的知识水平和综合素质，他们在人才公寓的需求上更注重居住环境的品质和文化氛围。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这类人才对公寓的设施、装修风格、公共空间设计等方面要求较高，他们希望居住环境能够与自己的身份和品味相匹配。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行为模式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高学历人才通常在城市中心或科技园区附近选择人才公寓，因为这些区域能够提供更好的工作和生活条件。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高学历人才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需求</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这类人才对公寓的居住功能和配套设施要求较高，如房间的布局、采光、通风等，以及健身房、游泳池等公共设施。</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行为模式</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技术专业人才通常在产业园区或研发基地附近选择人才公寓，因为这些区域能够提供更好的职业发展机会和配套设施。</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技术专业人才通常拥有丰富的专业技能和实践经验，他们在人才公寓的需求上更注重实用性和舒适性。</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技术专业人才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创业创新人才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特点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创业创新人才通常具备较强的创新能力和创业精神，他们在人才公寓的需求上更注重公寓的创业氛围和社交功能。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这类人才对公寓的创新元素和社交活动要求较高，如共享办公空间、创客咖啡等，他们希望公寓能够提供更多的交流和合作机会。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行为模式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创业创新人才通常在城市新兴区域或创业园区附近选择人才公寓，因为这些区域能够提供更好的创业环境和资源。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04</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用户需求分析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用户希望居住环境安静，远离噪音干扰，营造一个舒适的休息空间。</a:t>
            </a:r>
          </a:p>
        </p:txBody>
      </p:sp>
      <p:pic>
        <p:nvPicPr>
          <p:cNvPr id="6" name="Picture 6"/>
          <p:cNvPicPr>
            <a:picLocks noChangeAspect="1"/>
          </p:cNvPicPr>
          <p:nvPr/>
        </p:nvPicPr>
        <p:blipFill>
          <a:blip r:embed="rId2"/>
          <a:srcRect l="14667" r="14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安静舒适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用户希望房间有良好的采光和通风，保证室内空气流通，光线充足。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采光通风良好</a:t>
            </a:r>
          </a:p>
        </p:txBody>
      </p:sp>
      <p:pic>
        <p:nvPicPr>
          <p:cNvPr id="10" name="Picture 10"/>
          <p:cNvPicPr>
            <a:picLocks noChangeAspect="1"/>
          </p:cNvPicPr>
          <p:nvPr/>
        </p:nvPicPr>
        <p:blipFill>
          <a:blip r:embed="rId3"/>
          <a:srcRect l="13403" r="13403"/>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用户对居住安全有较高要求，如门禁管理、监控系统等安全设施。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安全保障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居住环境需求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https://d.book118.com/057161110031006041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2024-09-13T21:27:37.137</cp:lastPrinted>
  <dcterms:created xsi:type="dcterms:W3CDTF">2024-09-13T13:27:37Z</dcterms:created>
  <dcterms:modified xsi:type="dcterms:W3CDTF">2024-09-13T13:27:39Z</dcterms:modified>
</cp:coreProperties>
</file>