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B4965-6C34-4CC2-B3B5-BE5D67FAE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F983B-AA6D-4F00-B156-319BB8AFE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3BD22-DB20-4498-A59D-B7910A99F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0CC0E-6E6D-4378-95F8-850F29180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6CEBF2-05D3-40E4-8E85-14DA3BB6C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DAD225-B03F-4061-A5D5-DF4BFC98D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9A4F1E-0CAB-418B-9E25-2AB431269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57340-16F5-4C1D-9600-6A2D8D6B4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CC9A6E-9460-4DB1-8287-25256FEAA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A79CD-920B-4401-BF16-177E6E2AF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74908-E0CE-432C-8FA5-AA0901027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61163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社区护理学绪论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社区护理学的基本概念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社区护理学的实践与应用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社区护理学的发展趋势与挑战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社区护理学的定义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社区护理学是一门研究如何向社区居民提供连续、综合、整体护理的科学。它以社区为范围，以人群为对象，以促进和维护社区居民健康为目标。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社区护理学涉及预防医学、公共卫生学、临床医学等多个学科领域，强调预防为主，防治结合，通过评估和干预措施来促进和维护社区居民健康。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社区护理学提供的服务是综合性的，包括健康咨询、健康教育、疾病预防和控制、康复护理等。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以社区为范围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社区护理学的服务范围广泛，涵盖整个社区，包括家庭、学校、工厂等。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以人群为对象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社区护理学的服务对象是社区内的所有居民，包括不同年龄、性别、健康状况的人群。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预防为主，防治结合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社区护理学强调预防为主，通过健康教育、健康促进等措施来预防疾病的发生，同时结合临床医学知识，对已患病者进行及时有效的治疗和管理。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社区护理学的特点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482757"/>
            <a:ext cx="776002" cy="766477"/>
            <a:chOff x="5708618" y="1482757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482757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311711" y="2857500"/>
            <a:ext cx="1569720" cy="1569720"/>
            <a:chOff x="5311711" y="2857500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311711" y="2857500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08618" y="3289935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起源与早期发展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社区护理学的历史与发展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社区护理起源于公共卫生护理，随着社会发展和人们对健康需求的增加，逐渐发展成为一门独立的学科。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未来，社区护理学将继续发挥其在维护和促进人类健康方面的重要作用，同时将更加注重创新和科技的应用，提高服务的专业化和个性化水平。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随着全球化的发展，社区护理学的国际交流与合作日益增多，各国之间的经验和技术得到了广泛的交流和应用。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随着医学模式的转变和人们对健康需求的多样化，社区护理学逐渐向专业化方向发展，出现了老年护理、儿童护理、康复护理等专业领域。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国际交流与合作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社区护理学的基本概念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社区是由一定数量居民组成的地域性社会生活共同体，是社会的一个组成部分。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社区具有地域性、社会互动性、认同性和利益共同性。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根据不同标准，社区可分为不同类型，如城市社区和农村社区、大社区和小社区等。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影响健康的因素包括遗传、环境、生活方式和社会经济条件等。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健康测量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常用健康测量指标包括生理指标、心理指标和社会适应指标等。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健康是指个体在身体、心理和社会适应方面处于良好状态，而不仅仅是没有疾病或不虚弱。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护理是指通过一系列专业活动，促进和维护个体和群体的健康，减轻痛苦和促进康复的过程。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625" r="15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护理的目标是提高个体和群体的生活质量，促进健康和预防疾病。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护理实践范围包括临床护理、公共卫生护理和康复护理等。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https://d.book118.com/057161163044006031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2024-09-03T09:31:03.007</cp:lastPrinted>
  <dcterms:created xsi:type="dcterms:W3CDTF">2024-09-03T01:31:03Z</dcterms:created>
  <dcterms:modified xsi:type="dcterms:W3CDTF">2024-09-03T01:31:05Z</dcterms:modified>
</cp:coreProperties>
</file>