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15850-C164-475B-BE0C-AEC38F8F5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8C9A0-8326-4561-8F05-5885CDE1D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35860-F6B1-4A07-B026-AA58C71EB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E0434-C5D7-43E1-B07F-ACDD49AC1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A9BA82-BEBD-4E58-8594-2FE30FB31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FDA0A3-A0D1-47F9-BC4E-81F1CACFA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A26122-B4C0-4A71-A67E-92FCF875B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C5280-5B4A-480E-ADC3-5E647BE1D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7B382-5753-4C3F-ABB6-B23D01DCE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EF439-35E5-4630-B3C4-DD016B15E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2747D-624B-46DD-B980-C8CAE83A1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6505120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中美贸易战全面解读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中美贸易关系概述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贸易战的原因和背景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贸易战的应对措施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对中美贸易关系的展望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中美贸易关系概述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中美两国作为全球前两大经济体，经济联系紧密，贸易往来频繁。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经济全球化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中美贸易存在不平衡现象，美国对中国商品加征关税，导致贸易摩擦升级。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贸易不平衡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中美在科技领域的竞争日益激烈，涉及知识产权保护、技术转让等问题。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技术竞争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贸易战背景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美国对中国商品加征多轮关税，涉及多个领域，如钢铁、铝、电子产品等。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关税措施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反制措施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083" r="14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谈判与磋商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中国采取反制措施，对美国进口商品加征关税，维护自身利益。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中美双方进行多轮谈判和磋商，寻求解决贸易争端的途径。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贸易战过程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贸易战导致中美两国经济增长放缓，影响全球供应链和产业链稳定。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关税措施导致企业成本增加，竞争力下降，部分企业面临生存困境。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企业受损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关税措施导致商品价格上升，消费者购买力下降，生活质量受到影响。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消费者受损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贸易战影响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035" b="130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贸易战前景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和平解决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中美双方通过谈判和磋商，达成共识，逐步取消关税措施，恢复正常贸易关系。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长期对抗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中美双方在关键问题上无法达成共识，贸易战持续升级，对全球经济造成严重影响。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多边合作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中美双方加强与其他国家的合作，共同维护自由贸易原则和多边贸易体制。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贸易战的原因和背景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特朗普政府推行“美国优先”政策，强调国家利益至上，通过贸易战手段维护美国霸权地位。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美国希望通过贸易战保护本国产业，减少贸易逆差，增加就业机会。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美国试图通过贸易战遏制中国崛起，维护自身在全球的经济和政治影响力。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美国发起贸易战的原因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中美贸易不平衡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市场准入限制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技术转让要求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中美贸易战的背景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659" r="1065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670" b="1267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0659" r="1065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中美贸易长期存在不平衡问题，美国对华贸易逆差逐年扩大。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美国认为中国在知识产权保护方面存在严重问题，导致美国企业利益受损。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美国指责中国对某些行业实施市场准入限制，阻碍美国企业进入中国市场。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美国认为中国强制要求外资企业转让技术，违反了国际贸易规则。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贸易战的应对措施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https://d.book118.com/057165051200006040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2024-09-13T14:57:19.856</cp:lastPrinted>
  <dcterms:created xsi:type="dcterms:W3CDTF">2024-09-13T06:57:19Z</dcterms:created>
  <dcterms:modified xsi:type="dcterms:W3CDTF">2024-09-13T06:57:21Z</dcterms:modified>
</cp:coreProperties>
</file>