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NMLKDL+DSBPKJ+ArialMT"/>
      <p:regular r:id="rId21"/>
    </p:embeddedFont>
    <p:embeddedFont>
      <p:font typeface="NECFTP+MS-UIGothic"/>
      <p:regular r:id="rId22"/>
    </p:embeddedFont>
    <p:embeddedFont>
      <p:font typeface="HTRGLH+AHKEIF+MicrosoftYaHei"/>
      <p:regular r:id="rId23"/>
    </p:embeddedFont>
    <p:embeddedFont>
      <p:font typeface="IWEBFU+ENHUIN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3D305-CD09-4A30-A730-1460B25F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7362-4760-4795-98B5-63DB1DA8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0C218-742E-4BE4-8991-972F6906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87A86-4EB5-4B76-8C8F-CB6B32DF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37AC6-6A25-49CE-BE90-8B85DD7B8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98F15-C4E3-4662-AB96-B31958D1F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DA9B3-1F82-4D62-8BAD-C47A8E77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2FABB-B8B6-488B-92A2-93C43D2A5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E95C4-6A03-4C29-B81B-B892F303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A79C9-61A3-4BAC-A504-EF57FDB9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D8077-429A-4CBA-958C-F4772556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6603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MLKDL+DSBPKJ+ArialMT"/>
                <a:cs typeface="NMLKDL+DSBPKJ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估概述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406205"/>
            <a:ext cx="5140902" cy="32067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MLKDL+DSBPKJ+ArialMT"/>
                <a:cs typeface="NMLKDL+DSBPKJ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估的基本方法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MLKDL+DSBPKJ+ArialMT"/>
                <a:cs typeface="NMLKDL+DSBPKJ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估的程序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MLKDL+DSBPKJ+ArialMT"/>
                <a:cs typeface="NMLKDL+DSBPKJ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估的案例分析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MLKDL+DSBPKJ+ArialMT"/>
                <a:cs typeface="NMLKDL+DSBPKJ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估的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践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用与改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MLKDL+DSBPKJ+ArialMT"/>
                <a:cs typeface="NMLKDL+DSBPKJ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2C3F55"/>
                </a:solidFill>
                <a:latin typeface="NECFTP+MS-UIGothic"/>
                <a:cs typeface="NECFTP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NECFTP+MS-UIGothic"/>
                <a:cs typeface="NECFTP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3800" spc="25">
                <a:solidFill>
                  <a:srgbClr val="2C3F55"/>
                </a:solidFill>
                <a:latin typeface="NECFTP+MS-UIGothic"/>
                <a:cs typeface="NECFTP+MS-UIGothic"/>
              </a:rPr>
              <a:t>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机器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设备评</a:t>
            </a: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估的基本概念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各种生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公、教学等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行全面的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64233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估，以了解其性能、使用状况、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修保养情况等，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的管理、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212571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和更新提供决策依据。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30879" y="3358252"/>
            <a:ext cx="64969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估的内容包括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的可靠性、可用性、安全性、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性等多个方面。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140075" y="5140063"/>
            <a:ext cx="66441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估的方法包括技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估等，根据不同的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的和要求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合适的方法。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机器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设备评</a:t>
            </a: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估的目的和意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9835" y="408977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的性能和技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况，确定其适用范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和更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代的必要性。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89679" y="408977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的使用和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制定合理的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划提供依据。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04915" y="4089772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患，及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采取措施加以解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决，避免造成更大的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93175" y="4089772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的更新、改造、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等决策提供科学依据，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的使用效益和管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机器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设备评</a:t>
            </a: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估的适用范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653278"/>
            <a:ext cx="43797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各种生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公、教学等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估，包括机械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" y="1979924"/>
            <a:ext cx="477113" cy="40409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02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3450963"/>
            <a:ext cx="45988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象可以是企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业单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位、政府机构等，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根据不同的需求和目的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524801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估的目的可以是了解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的性能状况、制定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修保养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划、更新改造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3800" spc="25">
                <a:solidFill>
                  <a:srgbClr val="2C3F55"/>
                </a:solidFill>
                <a:latin typeface="NECFTP+MS-UIGothic"/>
                <a:cs typeface="NECFTP+MS-UIGothic"/>
              </a:rPr>
              <a:t>估的基本方法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重置成本法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NECFTP+MS-UIGothic"/>
                <a:cs typeface="NECFTP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重置成本法是一种通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估算机器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的重置成本，再减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去各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项贬值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（包括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体性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贬值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、功能性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贬值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和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性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），从而得到机器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设备评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估价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3C35"/>
                </a:solidFill>
                <a:latin typeface="NECFTP+MS-UIGothic"/>
                <a:cs typeface="NECFTP+MS-UIGothic"/>
              </a:rPr>
              <a:t>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01627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NECFTP+MS-UIGothic"/>
                <a:cs typeface="NECFTP+MS-UIGothic"/>
              </a:rPr>
              <a:t>适用范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495538"/>
            <a:ext cx="52578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主要适用于同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存在的全新价格和二手价格的机器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估，尤其适用于年代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已无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现货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重置成本法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4" y="173582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具体操作流程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6044" y="1859936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3344917"/>
            <a:ext cx="448031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收集机器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合同、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票等原始凭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70964" y="3449340"/>
            <a:ext cx="509178" cy="1983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02</a:t>
            </a:r>
          </a:p>
          <a:p>
            <a:pPr marL="0" marR="0">
              <a:lnSpc>
                <a:spcPts val="1562"/>
              </a:lnSpc>
              <a:spcBef>
                <a:spcPts val="10242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90395" y="4936228"/>
            <a:ext cx="469127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2.</a:t>
            </a:r>
            <a:r>
              <a:rPr sz="1500" spc="942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体性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贬值进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、老化、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形等。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重置成本法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46541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3.</a:t>
            </a:r>
            <a:r>
              <a:rPr sz="1500" spc="18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的功能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贬值进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估，包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性能下降、技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落后等。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6369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 spc="-50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5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根</a:t>
            </a:r>
            <a:r>
              <a:rPr sz="1500" spc="24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据上述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果，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算出机器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46541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4.</a:t>
            </a:r>
            <a:r>
              <a:rPr sz="1500" spc="18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贬值进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估，包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括市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需求下降、政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化等。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收益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现值</a:t>
            </a: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67625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：收益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现值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法是一种通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过预测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的未来收益，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并折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估基准日，从而得到机器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676253"/>
            <a:ext cx="462377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收集与机器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相关的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数据，包括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史收益、成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58709" y="198486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本等。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1015" y="3562203"/>
            <a:ext cx="483060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适用范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：主要适用于具有独立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利能力且收益可以量化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估，例如生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58709" y="3562203"/>
            <a:ext cx="495187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分析机器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的未来收益，包括市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需求、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争状况等。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01015" y="5522448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具体操作流程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58709" y="5522448"/>
            <a:ext cx="469003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根据未来收益和折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算出机器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成本逼近法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38275" y="1917605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NECFTP+MS-UIGothic"/>
                <a:cs typeface="NECFTP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8275" y="2397497"/>
            <a:ext cx="460057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成本逼近法是一种通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估算机器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的重置成本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贬值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，再加上一定的利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和税金，从而得到机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8275" y="370830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NECFTP+MS-UIGothic"/>
                <a:cs typeface="NECFTP+MS-UIGothic"/>
              </a:rPr>
              <a:t>适用范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38275" y="416724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主要适用于年代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已无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现货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ECFTP+MS-UIGothic"/>
                <a:cs typeface="NECFTP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成本逼近法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具体操作流程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48031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收集机器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合同、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票等原始凭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674292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体性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贬值进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、老化、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形等。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成本逼近法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7131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381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3.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的功能性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贬值进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性能下降、技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落后等。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7131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381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4.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贬值进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估，包括市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需求下降、政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化等。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73134" y="4348853"/>
            <a:ext cx="280131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RGLH+AHKEIF+MicrosoftYaHei"/>
                <a:cs typeface="HTRGLH+AHKEIF+MicrosoftYaHei"/>
              </a:rPr>
              <a:t>5. 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根据上述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算出</a:t>
            </a:r>
          </a:p>
          <a:p>
            <a:pPr marL="29717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机器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估价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NECFTP+MS-UIGothic"/>
                <a:cs typeface="NECF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市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较</a:t>
            </a:r>
            <a:r>
              <a:rPr sz="3000">
                <a:solidFill>
                  <a:srgbClr val="00A5B2"/>
                </a:solidFill>
                <a:latin typeface="NECFTP+MS-UIGothic"/>
                <a:cs typeface="NECFTP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808968"/>
            <a:ext cx="463343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：市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法是一种通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似机器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9180" y="1808968"/>
            <a:ext cx="4567200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适用范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：主要适用于年代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已无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现货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供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0214" y="219123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的价格和相关参数，从而得到机器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20214" y="338440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具体操作流程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09180" y="3384403"/>
            <a:ext cx="4492855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网、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网站等渠道收集市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似机器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的价格信息。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20214" y="5053183"/>
            <a:ext cx="469002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收集到的价格信息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行分析比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取与待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接近的参数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比。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09180" y="5053183"/>
            <a:ext cx="4426620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RGLH+AHKEIF+MicrosoftYaHei"/>
                <a:cs typeface="HTRGLH+AHKEIF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合待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情况，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算出其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估价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NECFTP+MS-UIGothic"/>
                <a:cs typeface="NECF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NECFTP+MS-UIGothic"/>
                <a:cs typeface="NECFTP+MS-UIGothic"/>
              </a:rPr>
              <a:t>机器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设备评</a:t>
            </a:r>
            <a:r>
              <a:rPr sz="3800" spc="25">
                <a:solidFill>
                  <a:srgbClr val="2C3F55"/>
                </a:solidFill>
                <a:latin typeface="NECFTP+MS-UIGothic"/>
                <a:cs typeface="NECFTP+MS-UIGothic"/>
              </a:rPr>
              <a:t>估的程序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https://d.book118.com/057166030110006046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NMLKDL+DSBPKJ+ArialMT</vt:lpstr>
      <vt:lpstr>Times New Roman</vt:lpstr>
      <vt:lpstr>NECFTP+MS-UIGothic</vt:lpstr>
      <vt:lpstr>SimSun</vt:lpstr>
      <vt:lpstr>HTRGLH+AHKEIF+MicrosoftYaHei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2024-09-21T16:44:42.611</cp:lastPrinted>
  <dcterms:created xsi:type="dcterms:W3CDTF">2024-09-21T08:44:42Z</dcterms:created>
  <dcterms:modified xsi:type="dcterms:W3CDTF">2024-09-21T08:44:43Z</dcterms:modified>
</cp:coreProperties>
</file>