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16049-9D3B-4122-AD35-FA4CA403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BE63B-1C2D-4280-80A1-91E4F182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600CB-2D62-41FC-BE17-E84D8063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0DA3A-30EE-4119-BE01-D29FB719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3D5237-3D43-4478-993F-434F3791B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7F6B2-CC75-49F4-AD7A-69030790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00890-264A-470B-904D-748236018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B871B-CD23-41EA-9428-D97C995C7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33122-0B2F-4628-AD8D-93A461176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9C132-92A9-4048-9591-B05C15D7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93255-3FCD-46A0-A827-B01788EF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image" Target="../media/image10.png" /><Relationship Id="rId7" Type="http://schemas.openxmlformats.org/officeDocument/2006/relationships/tags" Target="../tags/tag195.xml" /><Relationship Id="rId8" Type="http://schemas.openxmlformats.org/officeDocument/2006/relationships/image" Target="../media/image11.png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0.xml" /><Relationship Id="rId5" Type="http://schemas.openxmlformats.org/officeDocument/2006/relationships/image" Target="../media/image3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3.xml" /><Relationship Id="rId5" Type="http://schemas.openxmlformats.org/officeDocument/2006/relationships/image" Target="../media/image3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8.xml" /><Relationship Id="rId5" Type="http://schemas.openxmlformats.org/officeDocument/2006/relationships/image" Target="../media/image3.png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3.xml" /><Relationship Id="rId5" Type="http://schemas.openxmlformats.org/officeDocument/2006/relationships/image" Target="../media/image3.png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8.xml" /><Relationship Id="rId5" Type="http://schemas.openxmlformats.org/officeDocument/2006/relationships/image" Target="../media/image3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8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6606415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故宫文物南迁时代忆往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时代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故宫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文物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故宫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文物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历史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文化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价值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珍贵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时代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中国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社会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保护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了解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许多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战争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付出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努力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故宫文物南迁时代忆往》是一本回忆录，记录了故宫文物南迁的历史事件，以及这一事件对于当时中国社会和文化的深远影响。这本书以生动的笔触，描绘了故宫文物的珍贵价值，以及保护这些文物的人们所付出的努力和牺牲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20世纪上半叶，中国正处于动荡时期，为了保护故宫珍贵的文物，避免战争的破坏，故宫文物南迁成为了必要的选择。这本书详细地描述了这一过程的始末，记录了文物迁移的艰辛和不易。在战争的阴影下，无数珍贵文物得以保存下来，这离不开许多有识之士的付出和努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讲述故宫文物南迁的历史事件，这本书还深入挖掘了当时中国社会的文化背景。通过对历史的深入剖析，读者可以更加全面地了解那个时代的文化氛围和社会状况。书中还收录了许多珍贵的历史照片，让读者更加直观地了解故宫文物的风采和价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《故宫文物南迁时代忆往》是一本深入浅出地介绍故宫文物南迁历史的书籍。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它不仅让读者了解到了故宫文物的珍贵价值和保护意义，更让人们感受到了那个时代的风云变幻和历史沧桑。这本书对于研究中国历史和文化的人来说具有重要的参考价值，同时也适合对历史感兴趣的普通读者阅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在中华文明的漫长历史中，故宫不仅仅是一座建筑，更是文化和历史的载体。而《故宫文物南迁时代忆往》这本书，为我们揭示了一段鲜为人知的历史——故宫文物南迁。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文物无声，历史有言。故宫文物南迁，是中国历史上的一个重要事件，它不仅保护了国宝免受战争破坏，更是中华文明坚韧不屈的见证。”书中如是说。这段历史始于抗战时期，为避免战火波及，故宫博物院与中央博物院等单位共同承担起保护文物的重任，开始了长达数年的文物南迁历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每一次搬迁，都是对历史的尊重；每一件文物，都是中华儿女心中的寄托。”书中详述了故宫文物如何在战火中辗转千里，最终得以保全的历程。在那个动荡的年代，无数先辈以生命为代价，守护着这些国之瑰宝，他们的故事令人动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书中还提到，故宫文物南迁不仅是一次物质转移，更是一次文化和精神的传承。在颠沛流离中，文物见证了中华民族的坚韧与不屈，也激发了民族自豪感和文化自信。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故宫文物南迁时代忆往》不仅是对历史的记录，更是对那个时代人们的敬意。它告诉我们，文物不仅仅是物质的存在，更是民族精神的象征。在未来的日子里，让我们继续守护这些宝贵的文化遗产，传承中华民族的辉煌历史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https://d.book118.com/057166064152006041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故宫文物南迁时代忆往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2024-09-14T19:36:15.698</cp:lastPrinted>
  <dcterms:created xsi:type="dcterms:W3CDTF">2024-09-14T11:36:15Z</dcterms:created>
  <dcterms:modified xsi:type="dcterms:W3CDTF">2024-09-14T11:36:21Z</dcterms:modified>
</cp:coreProperties>
</file>