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F8063-D2C2-4BAE-A975-52AB5458D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A3DC4-07DD-44F5-B5AA-B027708A2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1D314-BFF4-4AD9-B4F5-BC0604855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65B37-4690-4101-9DE5-6F9ECE258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2A309F-EB4D-4CF1-8DA0-8480FBA55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87C1E4-E897-4010-9A2D-926E5338B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358DCF-9A05-4030-8A7F-75C3BCB7D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13222-662A-4EFC-9774-A23477F84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97F95-1AD1-481A-9E33-7456E693E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16A58-BABC-4C68-80B8-58E142130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51ECE-B2C0-49D9-A362-AA4C96281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20011611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胡志明留学服务流程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留学咨询与规划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留学申请材料准备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留学考试与语言培训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学校申请与奖学金申请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行前准备与签证更新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留学期间服务与支持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留学咨询与规划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帮助学生明确留学目的，是提升学历、增加技能还是拓展国际视野。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了解留学目的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根据学生的需求和条件，推荐适合的留学国家。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确定留学国家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协助学生制定合理的留学预算，包括学费、生活费等。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了解留学预算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确定留学意向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根据学生的专业需求和兴趣，制定个性化的学习计划。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针对学生的语言水平，提供相应的语言培训服务。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安排语言培训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为学生制定留学时间线，包括申请时间、签证办理、行前准备等。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规划时间线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制定留学计划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了解申请材料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为学生详细介绍申请所需材料，如成绩单、推荐信、个人陈述等。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了解入学要求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为学生解读目标院校的入学要求，包括学术成绩、语言成绩等。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分析申请难度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根据学生的条件和目标院校的录取标准，评估申请难度，提供相应的建议。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了解申请要求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留学申请材料准备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准备护照所需材料，前往当地公安局出入境管理部门办理护照，并等待审批结果。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根据留学国家的要求，准备签证所需材料，向大使馆或领事馆递交签证申请，并按照要求进行面试或指纹采集。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护照与签证申请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签证申请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护照申请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学历与成绩单认证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学历认证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向教育部学位与研究生教育发展中心申请学历认证，以确保所获得的学历被留学国家认可。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成绩单认证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向所在学校或相关部门申请成绩单认证，以证明学术表现和课程内容的真实性。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个人陈述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撰写个人陈述，介绍自己的学术背景、职业规划和发展目标，以及留学动机和期望。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联系教授或雇主等推荐人，请求他们撰写推荐信，以证明自己的学术能力、工作表现和人格特质。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个人陈述与推荐信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留学考试与语言培训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根据学生的英语水平和目标分数，制定个性化的考试计划，包括备考时间、复习内容、模拟考试等。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制定考试计划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提升英语能力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提供考试技巧指导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提供针对性的英语听说读写训练，提高学生的英语水平，确保达到目标分数。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传授考试技巧和策略，帮助学生熟悉考试题型和难度，提高答题效率和准确性。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TOEFL/IELTS考试准备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分析考试要求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详细分析GRE或GMAT考试的要求和难点，为学生提供备考建议和策略。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强化数学基础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针对GRE或GMAT考试中的数学部分，提供数学基础知识和解题技巧的培训。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提高写作和逻辑思维能力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通过写作指导和逻辑推理训练，提高学生的写作能力和逻辑思维能力，以应对GRE或GMAT考试中的写作和逻辑推理部分。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GRE/GMAT考试准备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https://d.book118.com/057200116111006051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2024-09-24T16:55:24.636</cp:lastPrinted>
  <dcterms:created xsi:type="dcterms:W3CDTF">2024-09-24T08:55:24Z</dcterms:created>
  <dcterms:modified xsi:type="dcterms:W3CDTF">2024-09-24T08:55:26Z</dcterms:modified>
</cp:coreProperties>
</file>