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5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B9EFC-1601-46A9-B1D5-46817DCFD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ADCE2-139E-4CA8-93E3-3DC52B682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77EFD-DF10-4073-98F2-B773AE7AF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F0EE3-086F-4C4F-8495-8F857D453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5A735-B726-4BC9-97E7-2224F95A9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6AE25A-5935-45E3-8C36-7F98DD99A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26BE1-E31D-4ADF-918E-E4083CC12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31DB7-48C9-41D6-9D27-9A0B3AD8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220F2-7092-40CC-8C7D-E76F7F94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6B481-6FB2-44A9-8B5E-9E9E72936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E9B8C-0C2D-48D7-98EC-356065C16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2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4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6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507" r:id="rId2"/>
    <p:sldLayoutId id="2147492508" r:id="rId3"/>
    <p:sldLayoutId id="2147492509" r:id="rId4"/>
    <p:sldLayoutId id="2147492510" r:id="rId5"/>
    <p:sldLayoutId id="2147492511" r:id="rId6"/>
    <p:sldLayoutId id="2147492512" r:id="rId7"/>
    <p:sldLayoutId id="2147492513" r:id="rId8"/>
    <p:sldLayoutId id="2147492514" r:id="rId9"/>
    <p:sldLayoutId id="2147492515" r:id="rId10"/>
    <p:sldLayoutId id="21474925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20012016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8571"/>
          </a:bodyPr>
          <a:lstStyle/>
          <a:p>
            <a:r>
              <a:rPr lang="zh-CN" altLang="en-US"/>
              <a:t>个性风格独特服装配饰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服装配饰的个性风格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服装配饰的品牌文化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服装配饰的材质选择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服装配饰的搭配技巧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06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服装配饰的设计师与名人推荐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05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服装配饰的市场趋势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服装配饰的个性风格</a:t>
            </a:r>
            <a:endParaRPr lang="zh-CN" altLang="en-US"/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时尚潮流元素</a:t>
            </a:r>
            <a:endParaRPr lang="zh-CN" altLang="en-US"/>
          </a:p>
        </p:txBody>
      </p:sp>
      <p:sp>
        <p:nvSpPr>
          <p:cNvPr id="10489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民族风格：独特、神秘、多彩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简约风格：简洁、大方、实用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街头风格：宽松、舒适、随性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复古风格：经典、怀旧、优雅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独特设计理念</a:t>
            </a:r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创新设计：打破传统，追求独特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色彩搭配：大胆运用色彩，形成独特的视觉效果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材质选择：选择独特的材质，增加配饰的个性感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工艺制作：采用独特的工艺，使配饰更具特色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创意无限</a:t>
            </a:r>
            <a:endParaRPr lang="zh-CN" altLang="en-US"/>
          </a:p>
        </p:txBody>
      </p:sp>
      <p:sp>
        <p:nvSpPr>
          <p:cNvPr id="104907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材质选择：注重质感，追求舒适与美观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独特设计：打破常规，展现个性魅力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色彩搭配：大胆创新，彰显独特品味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配饰搭配：巧妙运用，提升整体造型感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风格各异</a:t>
            </a:r>
            <a:endParaRPr lang="zh-CN" altLang="en-US"/>
          </a:p>
        </p:txBody>
      </p:sp>
      <p:sp>
        <p:nvSpPr>
          <p:cNvPr id="10491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复古风格：经典复古，怀旧情怀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现代风格：简约时尚，现代感十足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民族风格：独特民族特色，地域文化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5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混搭风格：多种风格融合，个性独特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服装配饰的材质选择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优质材料</a:t>
            </a:r>
            <a:endParaRPr lang="zh-CN" altLang="en-US"/>
          </a:p>
        </p:txBody>
      </p:sp>
      <p:sp>
        <p:nvSpPr>
          <p:cNvPr id="10492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玻璃：透明、易清洗，适合制作耳环、项链等配饰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4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布料：柔软、舒适，适合制作围巾、帽子等配饰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塑料：轻便、防水，适合制作手表、眼镜等配饰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皮革：耐用、时尚，适合制作包包、腰带等配饰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金属：光泽度高，适合制作项链、手镯等配饰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木材：天然、环保，适合制作发簪、耳环等配饰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环保材料</a:t>
            </a:r>
            <a:endParaRPr lang="zh-CN" altLang="en-US"/>
          </a:p>
        </p:txBody>
      </p:sp>
      <p:sp>
        <p:nvSpPr>
          <p:cNvPr id="10493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可再生材料：如竹子、木材等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可降解材料：如麻、棉等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回收材料：如塑料瓶、废纸等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无毒无害材料：如硅胶、不锈钢等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舒适度与安全性</a:t>
            </a:r>
            <a:endParaRPr lang="zh-CN" altLang="en-US"/>
          </a:p>
        </p:txBody>
      </p:sp>
      <p:sp>
        <p:nvSpPr>
          <p:cNvPr id="10493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材质选择：棉、麻、丝等天然纤维，舒适透气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设计考虑：避免尖锐、易断裂的配饰，保证安全性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色彩搭配：选择与服装相协调的色彩，增加舒适度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功能性：选择具有防晒、防寒等功能的配饰，提高实用性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耐用性</a:t>
            </a:r>
            <a:endParaRPr lang="zh-CN" altLang="en-US"/>
          </a:p>
        </p:txBody>
      </p:sp>
      <p:sp>
        <p:nvSpPr>
          <p:cNvPr id="104942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木材：天然耐用，环保健康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塑料：轻便耐用，易于清洗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金属：坚固耐用，不易变形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皮革：结实耐用，易于保养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服装配饰的搭配技巧</a:t>
            </a:r>
            <a:endParaRPr lang="zh-CN" altLang="en-US"/>
          </a:p>
        </p:txBody>
      </p:sp>
      <p:sp>
        <p:nvSpPr>
          <p:cNvPr id="10494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色彩搭配</a:t>
            </a:r>
            <a:endParaRPr lang="zh-CN" altLang="en-US"/>
          </a:p>
        </p:txBody>
      </p:sp>
      <p:sp>
        <p:nvSpPr>
          <p:cNvPr id="10495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色彩对比：选择对比强烈的颜色进行搭配，如红与绿、黑与白等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色彩协调：选择相近或相似的颜色进行搭配，如蓝与绿、黄与橙等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色彩平衡：注意颜色的平衡，避免某一颜色过于突出或过于暗淡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色彩呼应：选择与服装配饰主色调相呼应的颜色进行搭配，如帽子与鞋子、围巾与包包等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款式搭配</a:t>
            </a:r>
            <a:endParaRPr lang="zh-CN" altLang="en-US"/>
          </a:p>
        </p:txBody>
      </p:sp>
      <p:sp>
        <p:nvSpPr>
          <p:cNvPr id="10495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色彩搭配：根据服装的颜色选择合适的配饰，如黑色服装搭配金色项链等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场合搭配：根据不同的场合选择合适的配饰，如正式场合搭配正式的配饰等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体型搭配：根据体型选择合适的配饰，如瘦高的人适合佩戴长项链等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风格搭配：根据服装的风格选择合适的配饰，如复古风格的服装搭配复古风格的配饰等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层次感与整体效果</a:t>
            </a:r>
            <a:endParaRPr lang="zh-CN" altLang="en-US"/>
          </a:p>
        </p:txBody>
      </p:sp>
      <p:sp>
        <p:nvSpPr>
          <p:cNvPr id="10496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层次感：通过不同颜色、材质、款式的配饰搭配，营造出丰富的层次感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整体效果：配饰要与服装风格、颜色、款式相协调，以提升整体效果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配饰搭配原则：简洁、和谐、突出重点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配饰搭配技巧：选择合适的配饰，注意配饰与服装的比例、位置和搭配方式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https://d.book118.com/057200120164006045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Calibri Light</vt:lpstr>
      <vt:lpstr>微软雅黑</vt:lpstr>
      <vt:lpstr>Wingdings</vt:lpstr>
      <vt:lpstr>宋体</vt:lpstr>
      <vt:lpstr>Office Theme</vt:lpstr>
      <vt:lpstr>个性风格独特服装配饰</vt:lpstr>
      <vt:lpstr>目录</vt:lpstr>
      <vt:lpstr>服装配饰的个性风格</vt:lpstr>
      <vt:lpstr>时尚潮流元素</vt:lpstr>
      <vt:lpstr>独特设计理念</vt:lpstr>
      <vt:lpstr>创意无限</vt:lpstr>
      <vt:lpstr>风格各异</vt:lpstr>
      <vt:lpstr>服装配饰的材质选择</vt:lpstr>
      <vt:lpstr>优质材料</vt:lpstr>
      <vt:lpstr>环保材料</vt:lpstr>
      <vt:lpstr>舒适度与安全性</vt:lpstr>
      <vt:lpstr>耐用性</vt:lpstr>
      <vt:lpstr>服装配饰的搭配技巧</vt:lpstr>
      <vt:lpstr>色彩搭配</vt:lpstr>
      <vt:lpstr>款式搭配</vt:lpstr>
      <vt:lpstr>层次感与整体效果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2024-09-20T19:46:48.358</cp:lastPrinted>
  <dcterms:created xsi:type="dcterms:W3CDTF">2024-09-20T11:46:48Z</dcterms:created>
  <dcterms:modified xsi:type="dcterms:W3CDTF">2024-09-20T11:46:50Z</dcterms:modified>
</cp:coreProperties>
</file>