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AAA47-3B20-4CF9-91E2-2D12074D5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72F1C-C50C-4C9C-8BC9-EAC3D09B4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363FD-0657-4833-AE30-3DCB189BB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505A4-99FD-448C-9787-A4C7AF507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6F9870-DE43-4A5D-8656-7E75A5C58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5478A1-4F9D-4509-AEAD-E411FEC6D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10B486-BDED-4A3D-87E9-2CFF62FB2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95872-C3BB-46B2-8BB5-FB8E5654E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3AF71-9B93-4C29-8660-1D7FFC172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F0A40-6DE2-4ED2-9DF1-31D0EDEB4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BEE30-000E-4B0B-B613-97A6B8068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00021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养老护理培训视频课堂课件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养老护理基础知识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养老护理技能培训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养老护理服务案例分析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养老护理行业发展趋势与展望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养老护理的定义与目的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养老护理是指为老年人提供专业的日常生活照料、健康管理和心理支持等服务，以满足老年人在生活、健康和心理方面的需求。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养老护理旨在提高老年人的生活质量，促进身心健康，使他们能够享受有尊严的晚年生活。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545" r="1554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社会意义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随着人口老龄化的加剧，养老护理成为社会关注的焦点。提供优质的养老护理服务，能够缓解家庭负担，促进社会和谐发展。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健康保障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养老护理关注老年人的身心健康，提供专业的健康管理和心理支持，有助于预防和延缓慢性疾病的发生，提高老年人的生活质量。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满足个性化需求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养老护理服务能够根据老年人的个体需求提供定制化的服务，满足他们在生活、健康和心理方面的个性化需求。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科技在养老护理领域的应用将逐渐普及，如智能化照护设备、远程医疗等，将提高服务效率和质量。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社区与家庭照护融合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未来养老护理将更加注重社区与家庭照护的融合，形成多元化的服务模式，满足不同老年人群体的需求。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随着养老护理行业的不断发展，服务将更加专业化，从业人员需要具备专业的技能和知识。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625" r="23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养老护理基础知识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老年人的生理特点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身体机能衰退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随着年龄的增长，老年人的身体机能逐渐衰退，包括视力、听力、行动能力等方面的变化。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免疫力下降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老年人的免疫系统功能下降，容易感染疾病，恢复期较长。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慢性疾病增多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老年人容易患上慢性疾病，如高血压、糖尿病、关节炎等，需要长期治疗和护理。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老年人的心理特点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孤独感增强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老年人可能会出现记忆力减退的情况，表现为健忘、反应迟钝等。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记忆力减退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情绪波动大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老年人容易出现情绪波动，如焦虑、抑郁等，需要关注和照顾。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随着社交圈子的缩小和亲朋好友的离世，老年人容易感到孤独和失落。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高蛋白、低脂肪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老年人需要摄入适量的蛋白质和低脂肪食物，以维持身体健康。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多种维生素和矿物质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老年人需要补充多种维生素和矿物质，以满足身体需求。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增加膳食纤维摄入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老年人应增加膳食纤维的摄入，以促进肠道蠕动和预防便秘。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老年人的营养需求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为老年人提供安全的环境，如防滑、防火等措施。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定期检查老年人的身体状况，及时发现和处理健康问题。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帮助老年人建立健康的生活方式，如合理饮食、适量运动等。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老年人的日常照护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养老护理技能培训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06" r="311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90" r="313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培训中应强调安全防护的重要性，使护理人员了解如何预防老人跌倒、滑倒等意外事件。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教授如何正确使用防护设备，如扶手、防滑地毯等，以及如何根据老人的情况采取相应的防护措施。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3" b="32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培训护理人员如何协助老人进行日常生活中的基本活动，如穿衣、洗漱、进食等。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教授护理人员如何关注老人的心理需求，提供情感支持和安慰，提高老人的生活质量。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日常生活照料技能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基础照料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培训护理人员了解康复的基本知识和原则，以便更好地协助老人进行康复训练。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教授护理人员如何根据老人的具体情况，采取合适的康复训练方法，如关节活动、肌肉锻炼等。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https://d.book118.com/058000021022006030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2024-09-06T08:18:12.137</cp:lastPrinted>
  <dcterms:created xsi:type="dcterms:W3CDTF">2024-09-06T00:18:12Z</dcterms:created>
  <dcterms:modified xsi:type="dcterms:W3CDTF">2024-09-06T00:18:14Z</dcterms:modified>
</cp:coreProperties>
</file>