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27BD5E-A87E-44AA-A1DF-BCF4F23F6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D893DA-CCF7-41DF-91B1-CF5FE2023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915FFE-4F5A-4A67-AD39-2C7ED3B63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3DE177-77ED-418B-BE81-DE5ECBECF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1EE252-18F6-4A30-ABF4-A8A2074B5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58DE63-F8EA-44F7-A730-723D1DDA7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C5B49F-B3BC-46C2-8404-59FE89E4C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59135-ADB5-45F6-94DD-088888D99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E821A2-FDA3-4C74-BAC8-BADB1B857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A9D74F-0C25-45F2-80FC-7F58D4C19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FFED45-4A75-400D-80FB-573E1D633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800002710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安全生产会议主持词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开场致辞与会议背景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安全生产法规与政策解读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安全生产实践与经验分享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安全隐患排查与治理措施探讨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应急救援体系建设与演练成果展示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总结发言与闭幕式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开场致辞与会议背景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欢迎与感谢参与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在此，我要特别感谢各位在百忙之中抽出宝贵时间参加本次安全生产会议，共同为提升安全生产水平出谋划策。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尊敬的各位领导、专家、同仁们，大家好！首先，我代表主办方对各位的莅临表示热烈的欢迎和衷心的感谢。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本次会议旨在加强安全生产领域的交流与合作，分享先进的安全管理经验和技术成果，共同应对当前安全生产面临的挑战。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安全生产事关人民群众生命财产安全，事关经济发展和社会稳定大局。我们希望通过本次会议，汇聚各方智慧，共同推动安全生产工作再上新台阶。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会议目的和重要性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当前，我国安全生产形势总体稳定，但仍然存在一些突出问题和挑战，如部分企业安全意识淡薄、安全管理制度不健全、安全监管不到位等。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随着经济社会的快速发展，新兴行业和领域不断涌现，给安全生产工作带来新的挑战。我们需要不断创新思路和方法，加强源头治理和综合治理，切实保障人民群众生命财产安全。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https://d.book118.com/058000027104006026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2024-09-04T00:52:48.686</cp:lastPrinted>
  <dcterms:created xsi:type="dcterms:W3CDTF">2024-09-03T16:52:48Z</dcterms:created>
  <dcterms:modified xsi:type="dcterms:W3CDTF">2024-09-03T16:52:50Z</dcterms:modified>
</cp:coreProperties>
</file>