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73779-1AE9-4709-AD44-654CD55DC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89DEC-7EF3-4479-8316-362AA44CF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96FBF-F03E-4B8C-B7D6-EBE875839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F047F-1A0D-43A1-932F-C9C81582E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F1AE6B-EEC3-4906-85A4-A18A611B3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B6D75-9828-4E54-9E71-0142D74F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5D2FD9-4724-4F93-8D44-D08BBBFA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C0800-A024-4854-8F36-DCF95A179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AECB2-FF95-4392-81F9-E05B64C43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5CE01-9337-4307-93C4-EFD63B642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82587-9717-4AAC-8CDA-8D587B171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00042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右股骨头坏死护理查房PPT课件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右股骨头坏死概述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右股骨头坏死护理常规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右股骨头坏死患者健康教育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右股骨头坏死护理查房总结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右股骨头坏死概述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4" b="3846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44" b="1794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根据病因，右股骨头坏死可分为创伤性坏死和非创伤性坏死两类，其中非创伤性坏死又包括激素性坏死、酒精性坏死等多种类型。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右股骨头坏死是一种常见的髋关节疾病，由于各种原因导致股骨头血液供应中断，进而引发骨坏死。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创伤、长期使用激素类药物、大量饮酒、血红蛋白病等因素均可导致右股骨头坏死。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股骨头血液供应中断后，骨细胞死亡，随后出现骨质塌陷、关节间隙狭窄等病理改变。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5295" b="1529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右股骨头坏死的症状主要包括髋关节疼痛、活动受限、肌肉萎缩等，严重时可出现跛行。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通过患者病史、体格检查及影像学检查（如X线、CT、MRI等）进行诊断，其中MRI检查对早期诊断具有较高敏感性和特异性。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右股骨头坏死护理常规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评估患者对手术的恐惧、焦虑程度，给予相应的心理疏导。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介绍手术目的、方法及注意事项，增强患者信心。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完善术前各项检查，评估患者全身情况。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指导患者进行适应性锻炼，如床上大小便等。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术前1天进行备皮、备血等准备工作。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术前1天进行备皮、备血等准备工作。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对疼痛较重者，遵医嘱给予镇痛药。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对合并高血压、糖尿病等基础疾病的患者，进行相应治疗和控制。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体位护理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术后平卧6小时，患肢保持外展中立位。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6小时后可适当摇高床头，逐渐增加角度，但不超过90°。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https://d.book118.com/058000042044006031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2024-09-08T04:39:50.024</cp:lastPrinted>
  <dcterms:created xsi:type="dcterms:W3CDTF">2024-09-07T20:39:50Z</dcterms:created>
  <dcterms:modified xsi:type="dcterms:W3CDTF">2024-09-07T20:39:51Z</dcterms:modified>
</cp:coreProperties>
</file>