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1E665-BD25-45B6-84E6-281541554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701CD-72E4-4885-B129-79D6F27F1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7FDB2-4081-4D01-B0BC-4D81DAF6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A38BE-92B2-4221-AC39-CA0BA959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27A1C-09BC-4F39-8249-E98132975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74CB7-A6C8-47EB-9ADC-84CFF35A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F5A36-0274-4173-9DBE-7686C55B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F850D-C9BD-493F-BBBA-EE54287A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7FE73-5AC9-4A93-BD80-0AC9A4F2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801C0-6721-48D8-9546-1346C8B7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EFEA9-739F-4C9D-B5FE-15577EA05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005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暑患者的护理\n## 1.中暑的基本概念与原因\n### 1.1中暑的定义及其发病机制\n### 1.2中暑的常见原因及诱因\n### 1.3中暑的高危人群及预防措施\n## 2.中暑的临床表现及分级\n### 2.1中暑的常见症状及体征\n### 2.2中暑的分级标准及临床表现\n### 2.3中暑的诊断与鉴别诊断\n## 3.中暑的治疗方法\n### 3.1中暑的紧急处理措施\n### 3.2中暑的药物治疗及对症支持治疗\n### 3.3中暑的康复治疗与预防复发\n## 4.中暑患者的护理措施\n### 4.1中暑患者的心理护理与沟通\n### 4.2中暑患者的饮食护理与营养支持\n### 4.3中暑患者的日常生活护理与康复指导\n## 5.中暑患者的健康教育\n### 5.1中暑患者的高危因素及预防知识\n### 5.2中暑患者的生活习惯改善与健康管理\n### 5.3中暑患者的就医指南与急救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中暑患者的护理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中暑的基本概念与原因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中暑是指在高温环境下，由于体温调节功能障碍，导致体内热量蓄积，从而引发的一系列症状和体征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高温环境：气温过高或湿度过大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体温调节功能障碍：出汗功能障碍、皮肤血管扩张不良等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热量蓄积：体内热量无法散发，导致体温升高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发病机制：高温环境下，体内热量蓄积，导致神经系统、循环系统、呼吸系统等器官功能受损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神经系统：体温调节中枢受损，导致体温升高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循环系统：心脏负担加重，血压下降，导致循环衰竭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呼吸系统：呼吸中枢受损，导致呼吸衰竭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中暑的定义及其发病机制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常见原因：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高温环境：夏季高温天气、密闭空间等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体力活动：剧烈运动、长时间劳动等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穿着不当：过多穿着、透气性差的衣物等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饮酒：酒精会干扰体温调节中枢，加重中暑风险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诱因：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气候因素：高温、高湿、风速小等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环境因素：密闭空间、暴晒等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个人因素：疲劳、脱水、营养不良等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中暑的常见原因及诱因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中暑的高危人群及预防措施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高危人群：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老年人：体温调节能力减弱，容易中暑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儿童：体温调节中枢发育不完善，容易中暑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患有慢性病的人群：如心血管病、糖尿病等，容易加重中暑症状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避免高温时段户外活动：中午前后尽量减少户外活动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穿着合适的衣物：选择透气性好、吸汗的衣物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补充水分：保持充足的水分摄入，避免脱水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合理安排作息：保证充足的睡眠，避免疲劳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中暑的临床表现及分级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常见症状：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高热：体温可达40℃以上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头痛：表现为持续性、剧烈头痛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恶心、呕吐：胃肠道功能受损，导致恶心、呕吐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脱水：大量出汗导致脱水，表现为口渴、尿少等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肌肉抽搐：电解质紊乱，导致肌肉抽搐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体征：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皮肤潮红：皮肤血管扩张，表现为潮红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心率加快：体温升高，导致心率加快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呼吸急促：体温升高，导致呼吸急促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血压下降：循环衰竭，导致血压下降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中暑的常见症状及体征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中暑的分级标准及临床表现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分级标准：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轻度中暑：体温在38.5℃以上，出现头痛、恶心等症状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中度中暑：体温在40℃以上，出现抽搐、昏迷等症状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重度中暑：体温在42℃以上，出现循环衰竭、呼吸衰竭等症状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轻度中暑：症状较轻，休息后可缓解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中度中暑：症状较重，需要积极治疗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重度中暑：病情危重，可能导致死亡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高热：体温在38.5℃以上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暴露在高温环境下的病史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感冒：感冒症状较轻，体温升高不明显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肠胃炎：有胃肠道症状，但无高温环境下的暴露史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脑炎：头痛剧烈，但无高温环境下的暴露史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中暑的治疗方法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将患者迅速转移至阴凉通风处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解开紧身衣物，增加散热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用湿毛巾或冰袋降温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给予患者补充水分，如淡盐水、糖水等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如有条件，可给予患者冰镇饮料、冰淇淋等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中暑的紧急处理措施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https://d.book118.com/058000054127006037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中暑患者的护理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2024-09-17T21:17:26.892</cp:lastPrinted>
  <dcterms:created xsi:type="dcterms:W3CDTF">2024-09-17T13:17:26Z</dcterms:created>
  <dcterms:modified xsi:type="dcterms:W3CDTF">2024-09-17T13:17:28Z</dcterms:modified>
</cp:coreProperties>
</file>