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A5E07-B8D1-4C73-BFFB-00953F68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0AA73-D110-4F4B-90F7-21113ED3D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9B63D-003D-4AFC-B172-538566DB2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E5BF0-C96B-424C-8CB1-74A70C7D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20F76C-C119-45D7-9D2D-5027FFC91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A2FE2-7970-42A0-90E6-F2BF29560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9C69FB-2E7A-4081-BBDA-CD467939B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B488F-09B3-45F5-876F-2A0361EF7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CB4AB-866E-4FF1-A5B0-DE5E56101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15EC3-FEB5-4B8B-BA96-13E0D6D0E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30B8B-4ED3-4B27-B3F9-89614D6AA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00070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:文小库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小学生安全教育必读手册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防火防灾与自救互救技能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网络安全与防范网络犯罪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人身安全与自我保护能力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" r="264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防溺意识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了解火源的危险性，不乱玩火柴、打火机等易燃物品；掌握火灾逃生的基本方法。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不在无人看护的情况下靠近水域，学会基本的游泳技能和自救方法。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遵守交通规则，不随意横穿马路，不在马路上玩耍；了解交通信号的含义。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校园内外安全注意事项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遵守校规校纪，不参与打架斗殴；注意体育器械和实验器材的使用安全。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不私自外出游玩，不与陌生人搭讪；遇到可疑情况及时向家长或老师报告。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不吃过期变质食品，不在街边摊贩处购买食品；养成良好的饮食习惯。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校外安全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自然灾害应对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社会安全事件应对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急救常识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紧急情况应对措施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遇到抢劫、绑架等社会安全事件时，保持冷静，不激怒犯罪分子，寻找机会报警或求助。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掌握基本的急救技能，如止血、包扎、心肺复苏等；了解常见意外伤害的处理方法。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了解地震、洪水等自然灾害的预警信号和应对方法；学会在紧急情况下保护自己。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通过遵守交通规则，避免交通事故的发生，从而保护自己和他人的人身安全。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维护交通秩序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042" b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交通规则是维护道路交通秩序、确保道路畅通的重要保障。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从小养成遵守交通规则的良好习惯，有助于形成正确的安全意识和行为习惯。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观察交通信号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注意观察交通情况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固定过马路位置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不要分心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行人过马路注意事项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不要随意穿越马路，应该选择固定的过马路位置，如人行横道、地下通道等。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在过马路时，务必观察交通状况，确认没有车辆或交通工具迎面而来。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遵循交通信号灯的指示，红灯停、绿灯行。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过马路时，不要分心做其他事情，如玩手机、听音乐等。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安全乘坐公交车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安全乘坐地铁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安全乘坐出租车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安全骑自行车或电动车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乘坐交通工具安全常识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在公交车停稳后再上下车，不要拥挤、争抢；在车上时，不要将头和手伸出窗外。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在地铁车厢内，不要随意走动、大声喧哗；注意站台与列车之间的空隙，避免踏空。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乘坐出租车时，要系好安全带；不要与司机攀谈，以免分散司机注意力。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骑自行车或电动车时，要佩戴安全头盔；在非机动车道内行驶，遵守交通规则。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防火防灾与自救互救技能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家庭防火措施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家庭防火措施及火灾逃生方法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定期检查电器线路，不乱丢烟蒂，不存放易燃易爆物品，确保家庭消防安全。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熟悉家庭逃生路线，遇到火灾时保持冷静，用湿毛巾捂住口鼻，迅速逃离火场，并拨打119报警。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752" r="227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学校应定期进行消防安全检查，确保消防设施完好有效。学生应遵守校规，不乱丢烟蒂、火柴等易燃物品。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校园火灾预防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遇到火灾时，学生要听从老师指挥，有序撤离火场。在逃生过程中，注意避开浓烟，用湿毛巾捂住口鼻，低姿前行。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校园火灾应对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校园火灾预防与应对方法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https://d.book118.com/058000070006006034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2024-09-12T05:11:31.680</cp:lastPrinted>
  <dcterms:created xsi:type="dcterms:W3CDTF">2024-09-11T21:11:31Z</dcterms:created>
  <dcterms:modified xsi:type="dcterms:W3CDTF">2024-09-11T21:11:33Z</dcterms:modified>
</cp:coreProperties>
</file>