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706EA18-0A76-47DB-9A96-684529233F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6D7BCE-95F4-4FAA-B728-B2D7F34137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3C9D303-CDDE-4A0E-BB0F-D8B7ED9BE6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CC38C49-7D19-4629-9675-5557012E2F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8B3ECC2-5642-48B8-A2C2-4439AB73F82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5FC8533-C6D7-4F5A-9098-A1C4BE5562B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8F568FB-7870-4FC3-8120-FC803A88085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A7CE31F-80DE-49FD-A767-95E99588C3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2ACDEF5-4038-4FAB-8DD2-09171EE45B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BD0D30-57B5-4226-B20B-D3D05F932B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9938A8-41C5-43B9-B1C8-7C4CB528A4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58001110114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组织器官芯片模型</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组织器官芯片模型简介
 组织器官芯片模型的构建方法
 组织器官芯片模型的应用领域
 组织器官芯片模型的优势与局限
 组织器官芯片模型的发展前景
 组织器官芯片模型的伦理考量
 组织器官芯片模型与动物实验
 组织器官芯片模型与药物开发</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组织器官芯片模型简介</a:t>
            </a:r>
          </a:p>
        </p:txBody>
      </p:sp>
      <p:sp>
        <p:nvSpPr>
          <p:cNvPr id="3" name="Subtitle 2"/>
          <p:cNvSpPr>
            <a:spLocks noGrp="1"/>
          </p:cNvSpPr>
          <p:nvPr>
            <p:ph type="subTitle" idx="1"/>
          </p:nvPr>
        </p:nvSpPr>
        <p:spPr/>
        <p:txBody>
          <a:bodyPr/>
          <a:lstStyle/>
          <a:p>
            <a:r>
              <a:t>组织器官芯片模型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组织器官芯片模型简介</a:t>
            </a:r>
          </a:p>
        </p:txBody>
      </p:sp>
      <p:sp>
        <p:nvSpPr>
          <p:cNvPr id="3" name="Text Placeholder 2"/>
          <p:cNvSpPr>
            <a:spLocks noGrp="1"/>
          </p:cNvSpPr>
          <p:nvPr>
            <p:ph type="body" idx="1"/>
          </p:nvPr>
        </p:nvSpPr>
        <p:spPr/>
        <p:txBody>
          <a:bodyPr/>
          <a:lstStyle/>
          <a:p>
            <a:r>
              <a:t>组织器官芯片模型的定义</a:t>
            </a:r>
          </a:p>
        </p:txBody>
      </p:sp>
      <p:sp>
        <p:nvSpPr>
          <p:cNvPr id="4" name="Content Placeholder 3"/>
          <p:cNvSpPr>
            <a:spLocks noGrp="1"/>
          </p:cNvSpPr>
          <p:nvPr>
            <p:ph sz="half" idx="2"/>
          </p:nvPr>
        </p:nvSpPr>
        <p:spPr/>
        <p:txBody>
          <a:bodyPr/>
          <a:lstStyle/>
          <a:p>
            <a:r>
              <a:t>1. 组织器官芯片模型（organ-on-a-chip，OOC）是一种微流控平台，用于构建模拟人体器官或组织的小型微型模型。</a:t>
            </a:r>
          </a:p>
          <a:p>
            <a:r>
              <a:t>2. OOC通常由多个连接的微通道组成，可以培养不同的细胞类型并形成复杂的三维结构。</a:t>
            </a:r>
          </a:p>
          <a:p>
            <a:r>
              <a:t>3. OOC可以模拟器官或组织的生理、生化和机械环境，并用于毒理学、药物开发和个性化医疗等领域的研究。</a:t>
            </a:r>
          </a:p>
        </p:txBody>
      </p:sp>
      <p:sp>
        <p:nvSpPr>
          <p:cNvPr id="5" name="Text Placeholder 4"/>
          <p:cNvSpPr>
            <a:spLocks noGrp="1"/>
          </p:cNvSpPr>
          <p:nvPr>
            <p:ph type="body" idx="3"/>
          </p:nvPr>
        </p:nvSpPr>
        <p:spPr/>
        <p:txBody>
          <a:bodyPr/>
          <a:lstStyle/>
          <a:p>
            <a:r>
              <a:t>OOC模型的关键技术</a:t>
            </a:r>
          </a:p>
        </p:txBody>
      </p:sp>
      <p:sp>
        <p:nvSpPr>
          <p:cNvPr id="6" name="Content Placeholder 5"/>
          <p:cNvSpPr>
            <a:spLocks noGrp="1"/>
          </p:cNvSpPr>
          <p:nvPr>
            <p:ph sz="half" idx="4"/>
          </p:nvPr>
        </p:nvSpPr>
        <p:spPr/>
        <p:txBody>
          <a:bodyPr/>
          <a:lstStyle/>
          <a:p>
            <a:r>
              <a:t>1. 微流控技术：OOC模型的基础，用于构建和控制微通道网络。</a:t>
            </a:r>
          </a:p>
          <a:p>
            <a:r>
              <a:t>2. 生物材料：用于制造OOC模型的通道和支架，影响模型的生物相容性、力学性能和细胞粘附特性。</a:t>
            </a:r>
          </a:p>
          <a:p>
            <a:r>
              <a:t>3. 细胞培养技术：OOC模型中细胞的培养和分化，包括细胞类型、培养条件和培养基的选择。</a:t>
            </a:r>
          </a:p>
          <a:p>
            <a:r>
              <a:t>4. 生物传感技术：OOC模型中实时监测细胞行为和生理参数的技术，包括电化学传感器、光学传感器和力学传感器。</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组织器官芯片模型简介</a:t>
            </a:r>
          </a:p>
        </p:txBody>
      </p:sp>
      <p:sp>
        <p:nvSpPr>
          <p:cNvPr id="3" name="Text Placeholder 2"/>
          <p:cNvSpPr>
            <a:spLocks noGrp="1"/>
          </p:cNvSpPr>
          <p:nvPr>
            <p:ph type="body" idx="1"/>
          </p:nvPr>
        </p:nvSpPr>
        <p:spPr/>
        <p:txBody>
          <a:bodyPr/>
          <a:lstStyle/>
          <a:p>
            <a:r>
              <a:t>OOC模型的应用</a:t>
            </a:r>
          </a:p>
        </p:txBody>
      </p:sp>
      <p:sp>
        <p:nvSpPr>
          <p:cNvPr id="4" name="Content Placeholder 3"/>
          <p:cNvSpPr>
            <a:spLocks noGrp="1"/>
          </p:cNvSpPr>
          <p:nvPr>
            <p:ph sz="half" idx="2"/>
          </p:nvPr>
        </p:nvSpPr>
        <p:spPr/>
        <p:txBody>
          <a:bodyPr/>
          <a:lstStyle/>
          <a:p>
            <a:r>
              <a:t>1. 药物开发：OOC模型可以用于药物筛选、毒性测试和临床前研究，为新药开发提供更准确和可靠的数据。</a:t>
            </a:r>
          </a:p>
          <a:p>
            <a:r>
              <a:t>2. 个性化医疗：OOC模型可以用于模拟个体患者的器官或组织，并进行药物反应、疾病进展和治疗方案的预测，为个性化医疗提供指导和决策依据。</a:t>
            </a:r>
          </a:p>
          <a:p>
            <a:r>
              <a:t>3. 疾病建模：OOC模型可以用于研究疾病的发病机制、药物反应和治疗方案，为疾病治疗和预防提供新的靶点和策略。</a:t>
            </a:r>
          </a:p>
          <a:p>
            <a:r>
              <a:t>4. 基础研究：OOC模型可以用于研究细胞和组织的行为、发育和疾病进程，为基础生物学研究提供新的工具和平台。</a:t>
            </a:r>
          </a:p>
        </p:txBody>
      </p:sp>
      <p:sp>
        <p:nvSpPr>
          <p:cNvPr id="5" name="Text Placeholder 4"/>
          <p:cNvSpPr>
            <a:spLocks noGrp="1"/>
          </p:cNvSpPr>
          <p:nvPr>
            <p:ph type="body" idx="3"/>
          </p:nvPr>
        </p:nvSpPr>
        <p:spPr/>
        <p:txBody>
          <a:bodyPr/>
          <a:lstStyle/>
          <a:p>
            <a:r>
              <a:t>OOC模型的挑战和未来发展</a:t>
            </a:r>
          </a:p>
        </p:txBody>
      </p:sp>
      <p:sp>
        <p:nvSpPr>
          <p:cNvPr id="6" name="Content Placeholder 5"/>
          <p:cNvSpPr>
            <a:spLocks noGrp="1"/>
          </p:cNvSpPr>
          <p:nvPr>
            <p:ph sz="half" idx="4"/>
          </p:nvPr>
        </p:nvSpPr>
        <p:spPr/>
        <p:txBody>
          <a:bodyPr/>
          <a:lstStyle/>
          <a:p>
            <a:r>
              <a:t>1. 模型复杂性：OOC模型需要模拟器官或组织的复杂生理和生化功能，因此需要集成多种细胞类型、生物材料和微流控技术。</a:t>
            </a:r>
          </a:p>
          <a:p>
            <a:r>
              <a:t>2. 模型规模和成本：OOC模型的尺寸有限，因此难以模拟整个器官或组织的结构和功能，并且模型的制作和维护成本较高。</a:t>
            </a:r>
          </a:p>
          <a:p>
            <a:r>
              <a:t>3. 模型标准化：OOC模型缺乏统一的标准化和规范，导致不同模型之间难以比较和验证，影响模型的可靠性和可重复性。</a:t>
            </a:r>
          </a:p>
          <a:p>
            <a:r>
              <a:t>4. 模型的长期稳定性：OOC模型中的细胞和组织需要长时间维持其活性和功能，但目前的技术还难以实现长期稳定的培养和维护。</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组织器官芯片模型简介</a:t>
            </a:r>
          </a:p>
        </p:txBody>
      </p:sp>
      <p:sp>
        <p:nvSpPr>
          <p:cNvPr id="3" name="Content Placeholder 2"/>
          <p:cNvSpPr>
            <a:spLocks noGrp="1"/>
          </p:cNvSpPr>
          <p:nvPr>
            <p:ph sz="half" idx="2"/>
          </p:nvPr>
        </p:nvSpPr>
        <p:spPr/>
        <p:txBody>
          <a:bodyPr/>
          <a:lstStyle/>
          <a:p>
            <a:r>
              <a:t>1. 使用人源组织：OOC模型中使用人源组织或细胞可能存在伦理和安全问题，需要严格遵守伦理准则和安全措施。</a:t>
            </a:r>
          </a:p>
          <a:p>
            <a:r>
              <a:t>2. 模型的准确性和安全性：OOC模型的构建和使用需要确保模型的准确性和安全性，避免对人类健康造成危害。</a:t>
            </a:r>
          </a:p>
          <a:p>
            <a:r>
              <a:t>3. 模型的监管和标准化：OOC模型的监管和标准化有助于确保模型的质量和可靠性，并为模型的临床应用提供指导和规范。</a:t>
            </a:r>
          </a:p>
        </p:txBody>
      </p:sp>
      <p:sp>
        <p:nvSpPr>
          <p:cNvPr id="4" name="Text Placeholder 3"/>
          <p:cNvSpPr>
            <a:spLocks noGrp="1"/>
          </p:cNvSpPr>
          <p:nvPr>
            <p:ph type="body" idx="3"/>
          </p:nvPr>
        </p:nvSpPr>
        <p:spPr/>
        <p:txBody>
          <a:bodyPr/>
          <a:lstStyle/>
          <a:p>
            <a:r>
              <a:t>OOC模型的前景和潜力</a:t>
            </a:r>
          </a:p>
        </p:txBody>
      </p:sp>
      <p:sp>
        <p:nvSpPr>
          <p:cNvPr id="5" name="Content Placeholder 4"/>
          <p:cNvSpPr>
            <a:spLocks noGrp="1"/>
          </p:cNvSpPr>
          <p:nvPr>
            <p:ph sz="half" idx="4"/>
          </p:nvPr>
        </p:nvSpPr>
        <p:spPr/>
        <p:txBody>
          <a:bodyPr/>
          <a:lstStyle/>
          <a:p>
            <a:r>
              <a:t>1. 个性化医疗：OOC模型可以帮助医生为患者量身定制治疗方案，提高治疗效果并减少副作用。</a:t>
            </a:r>
          </a:p>
          <a:p>
            <a:r>
              <a:t>2. 新药开发：OOC模型可以帮助科学家开发出更安全、更有效的药物，缩短药物开发时间并降低成本。</a:t>
            </a:r>
          </a:p>
          <a:p>
            <a:r>
              <a:t>3. 疾病研究：OOC模型可以帮助科学家更好地理解疾病的发生、发展和治疗，为疾病治疗和预防提供新的靶点和策略。</a:t>
            </a:r>
          </a:p>
        </p:txBody>
      </p:sp>
      <p:sp>
        <p:nvSpPr>
          <p:cNvPr id="6" name="Text Placeholder 5"/>
          <p:cNvSpPr>
            <a:spLocks noGrp="1"/>
          </p:cNvSpPr>
          <p:nvPr>
            <p:ph type="body" idx="1"/>
          </p:nvPr>
        </p:nvSpPr>
        <p:spPr/>
        <p:txBody>
          <a:bodyPr/>
          <a:lstStyle/>
          <a:p>
            <a:r>
              <a:t>OOC模型的伦理和安全</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组织器官芯片模型的构建方法</a:t>
            </a:r>
          </a:p>
        </p:txBody>
      </p:sp>
      <p:sp>
        <p:nvSpPr>
          <p:cNvPr id="3" name="Subtitle 2"/>
          <p:cNvSpPr>
            <a:spLocks noGrp="1"/>
          </p:cNvSpPr>
          <p:nvPr>
            <p:ph type="subTitle" idx="1"/>
          </p:nvPr>
        </p:nvSpPr>
        <p:spPr/>
        <p:txBody>
          <a:bodyPr/>
          <a:lstStyle/>
          <a:p>
            <a:r>
              <a:t>组织器官芯片模型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组织器官芯片模型的构建方法</a:t>
            </a:r>
          </a:p>
        </p:txBody>
      </p:sp>
      <p:sp>
        <p:nvSpPr>
          <p:cNvPr id="3" name="Text Placeholder 2"/>
          <p:cNvSpPr>
            <a:spLocks noGrp="1"/>
          </p:cNvSpPr>
          <p:nvPr>
            <p:ph type="body" idx="1"/>
          </p:nvPr>
        </p:nvSpPr>
        <p:spPr/>
        <p:txBody>
          <a:bodyPr/>
          <a:lstStyle/>
          <a:p>
            <a:r>
              <a:t>显微流体技术：</a:t>
            </a:r>
          </a:p>
        </p:txBody>
      </p:sp>
      <p:sp>
        <p:nvSpPr>
          <p:cNvPr id="4" name="Content Placeholder 3"/>
          <p:cNvSpPr>
            <a:spLocks noGrp="1"/>
          </p:cNvSpPr>
          <p:nvPr>
            <p:ph sz="half" idx="2"/>
          </p:nvPr>
        </p:nvSpPr>
        <p:spPr/>
        <p:txBody>
          <a:bodyPr/>
          <a:lstStyle/>
          <a:p>
            <a:r>
              <a:t>1. 构建微流体设备，形成特定微环境，模拟人体组织器官的生理条件。</a:t>
            </a:r>
          </a:p>
          <a:p>
            <a:r>
              <a:t>2. 利用微观流体操控技术，精准控制流体流向、流速和流速梯度，重现组织器官的动态微环境。</a:t>
            </a:r>
          </a:p>
          <a:p>
            <a:r>
              <a:t>3. 设计显微流体芯片，集成多种功能模块，包括微流道、微阀、微泵等，实现组织器官芯片的集成化和自动化。</a:t>
            </a:r>
          </a:p>
        </p:txBody>
      </p:sp>
      <p:sp>
        <p:nvSpPr>
          <p:cNvPr id="5" name="Text Placeholder 4"/>
          <p:cNvSpPr>
            <a:spLocks noGrp="1"/>
          </p:cNvSpPr>
          <p:nvPr>
            <p:ph type="body" idx="3"/>
          </p:nvPr>
        </p:nvSpPr>
        <p:spPr/>
        <p:txBody>
          <a:bodyPr/>
          <a:lstStyle/>
          <a:p>
            <a:r>
              <a:t>生物材料：</a:t>
            </a:r>
          </a:p>
        </p:txBody>
      </p:sp>
      <p:sp>
        <p:nvSpPr>
          <p:cNvPr id="6" name="Content Placeholder 5"/>
          <p:cNvSpPr>
            <a:spLocks noGrp="1"/>
          </p:cNvSpPr>
          <p:nvPr>
            <p:ph sz="half" idx="4"/>
          </p:nvPr>
        </p:nvSpPr>
        <p:spPr/>
        <p:txBody>
          <a:bodyPr/>
          <a:lstStyle/>
          <a:p>
            <a:r>
              <a:t>1. 选择合适的生物材料，如水凝胶、聚合物、陶瓷等，作为组织器官芯片的基底材料。</a:t>
            </a:r>
          </a:p>
          <a:p>
            <a:r>
              <a:t>2. 生物材料应具有良好的生物相容性、生物降解性和可调节性，以支持组织器官的生长和功能。</a:t>
            </a:r>
          </a:p>
          <a:p>
            <a:r>
              <a:t>3. 通过表面修饰或化学改性，赋予生物材料特定的生物活性，促进细胞粘附、增殖和分化。</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组织器官芯片模型的构建方法</a:t>
            </a:r>
          </a:p>
        </p:txBody>
      </p:sp>
      <p:sp>
        <p:nvSpPr>
          <p:cNvPr id="3" name="Content Placeholder 2"/>
          <p:cNvSpPr>
            <a:spLocks noGrp="1"/>
          </p:cNvSpPr>
          <p:nvPr>
            <p:ph sz="half" idx="2"/>
          </p:nvPr>
        </p:nvSpPr>
        <p:spPr/>
        <p:txBody>
          <a:bodyPr/>
          <a:lstStyle/>
          <a:p>
            <a:r>
              <a:t>1. 选择合适的细胞来源，包括原代细胞、干细胞、诱导多能干细胞等，以构建组织器官芯片。</a:t>
            </a:r>
          </a:p>
          <a:p>
            <a:r>
              <a:t>2. 细胞应具有良好的增殖能力、分化能力和功能活性，能够在体外培养条件下形成组织器官样结构。</a:t>
            </a:r>
          </a:p>
          <a:p>
            <a:r>
              <a:t>3. 通过基因工程技术或药物诱导，改造细胞的基因型或表型，构建具有特定功能或疾病模型的组织器官芯片。</a:t>
            </a:r>
          </a:p>
        </p:txBody>
      </p:sp>
      <p:sp>
        <p:nvSpPr>
          <p:cNvPr id="4" name="Text Placeholder 3"/>
          <p:cNvSpPr>
            <a:spLocks noGrp="1"/>
          </p:cNvSpPr>
          <p:nvPr>
            <p:ph type="body" idx="3"/>
          </p:nvPr>
        </p:nvSpPr>
        <p:spPr/>
        <p:txBody>
          <a:bodyPr/>
          <a:lstStyle/>
          <a:p>
            <a:r>
              <a:t>组织工程技术：</a:t>
            </a:r>
          </a:p>
        </p:txBody>
      </p:sp>
      <p:sp>
        <p:nvSpPr>
          <p:cNvPr id="5" name="Content Placeholder 4"/>
          <p:cNvSpPr>
            <a:spLocks noGrp="1"/>
          </p:cNvSpPr>
          <p:nvPr>
            <p:ph sz="half" idx="4"/>
          </p:nvPr>
        </p:nvSpPr>
        <p:spPr/>
        <p:txBody>
          <a:bodyPr/>
          <a:lstStyle/>
          <a:p>
            <a:r>
              <a:t>1. 利用组织工程技术，构建三维组织结构，模拟组织器官的结构和功能。</a:t>
            </a:r>
          </a:p>
          <a:p>
            <a:r>
              <a:t>2. 通过细胞支架、生物因子等材料，引导细胞在特定微环境中生长和分化，形成具有特定功能的组织器官芯片。</a:t>
            </a:r>
          </a:p>
          <a:p>
            <a:r>
              <a:t>3. 利用生物打印技术，精确定位和沉积细胞、生物材料和生物因子，构建具有复杂结构和功能的组织器官芯片。</a:t>
            </a:r>
          </a:p>
        </p:txBody>
      </p:sp>
      <p:sp>
        <p:nvSpPr>
          <p:cNvPr id="6" name="Text Placeholder 5"/>
          <p:cNvSpPr>
            <a:spLocks noGrp="1"/>
          </p:cNvSpPr>
          <p:nvPr>
            <p:ph type="body" idx="1"/>
          </p:nvPr>
        </p:nvSpPr>
        <p:spPr/>
        <p:txBody>
          <a:bodyPr/>
          <a:lstStyle/>
          <a:p>
            <a:r>
              <a:t>细胞来源：</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组织器官芯片模型的构建方法</a:t>
            </a:r>
          </a:p>
        </p:txBody>
      </p:sp>
      <p:sp>
        <p:nvSpPr>
          <p:cNvPr id="3" name="Text Placeholder 2"/>
          <p:cNvSpPr>
            <a:spLocks noGrp="1"/>
          </p:cNvSpPr>
          <p:nvPr>
            <p:ph type="body" idx="1"/>
          </p:nvPr>
        </p:nvSpPr>
        <p:spPr/>
        <p:txBody>
          <a:bodyPr/>
          <a:lstStyle/>
          <a:p>
            <a:r>
              <a:t>计算机建模与仿真：</a:t>
            </a:r>
          </a:p>
        </p:txBody>
      </p:sp>
      <p:sp>
        <p:nvSpPr>
          <p:cNvPr id="4" name="Content Placeholder 3"/>
          <p:cNvSpPr>
            <a:spLocks noGrp="1"/>
          </p:cNvSpPr>
          <p:nvPr>
            <p:ph sz="half" idx="2"/>
          </p:nvPr>
        </p:nvSpPr>
        <p:spPr/>
        <p:txBody>
          <a:bodyPr/>
          <a:lstStyle/>
          <a:p>
            <a:r>
              <a:t>1. 建立组织器官芯片的计算机模型，模拟组织器官的生理过程、细胞行为和药物反应。</a:t>
            </a:r>
          </a:p>
          <a:p>
            <a:r>
              <a:t>2. 通过计算机建模，优化组织器官芯片的设计、参数和操作条件，提高芯片的功能性和可靠性。</a:t>
            </a:r>
          </a:p>
          <a:p>
            <a:r>
              <a:t>3. 利用计算机仿真，预测组织器官芯片的行为和药物反应，指导组织器官芯片的实验设计和数据分析。</a:t>
            </a:r>
          </a:p>
        </p:txBody>
      </p:sp>
      <p:sp>
        <p:nvSpPr>
          <p:cNvPr id="5" name="Text Placeholder 4"/>
          <p:cNvSpPr>
            <a:spLocks noGrp="1"/>
          </p:cNvSpPr>
          <p:nvPr>
            <p:ph type="body" idx="3"/>
          </p:nvPr>
        </p:nvSpPr>
        <p:spPr/>
        <p:txBody>
          <a:bodyPr/>
          <a:lstStyle/>
          <a:p>
            <a:r>
              <a:t>生物传感技术：</a:t>
            </a:r>
          </a:p>
        </p:txBody>
      </p:sp>
      <p:sp>
        <p:nvSpPr>
          <p:cNvPr id="6" name="Content Placeholder 5"/>
          <p:cNvSpPr>
            <a:spLocks noGrp="1"/>
          </p:cNvSpPr>
          <p:nvPr>
            <p:ph sz="half" idx="4"/>
          </p:nvPr>
        </p:nvSpPr>
        <p:spPr/>
        <p:txBody>
          <a:bodyPr/>
          <a:lstStyle/>
          <a:p>
            <a:r>
              <a:t>1. 集成生物传感技术，实现组织器官芯片的实时监测和数据采集。</a:t>
            </a:r>
          </a:p>
          <a:p>
            <a:r>
              <a:t>2. 通过生物传感器，监测组织器官芯片中的细胞活性、代谢水平、基因表达等参数。</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组织器官芯片模型的应用领域</a:t>
            </a:r>
          </a:p>
        </p:txBody>
      </p:sp>
      <p:sp>
        <p:nvSpPr>
          <p:cNvPr id="3" name="Subtitle 2"/>
          <p:cNvSpPr>
            <a:spLocks noGrp="1"/>
          </p:cNvSpPr>
          <p:nvPr>
            <p:ph type="subTitle" idx="1"/>
          </p:nvPr>
        </p:nvSpPr>
        <p:spPr/>
        <p:txBody>
          <a:bodyPr/>
          <a:lstStyle/>
          <a:p>
            <a:r>
              <a:t>组织器官芯片模型</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组织器官芯片模型的应用领域</a:t>
            </a:r>
          </a:p>
        </p:txBody>
      </p:sp>
      <p:sp>
        <p:nvSpPr>
          <p:cNvPr id="3" name="Text Placeholder 2"/>
          <p:cNvSpPr>
            <a:spLocks noGrp="1"/>
          </p:cNvSpPr>
          <p:nvPr>
            <p:ph type="body" idx="1"/>
          </p:nvPr>
        </p:nvSpPr>
        <p:spPr/>
        <p:txBody>
          <a:bodyPr/>
          <a:lstStyle/>
          <a:p>
            <a:r>
              <a:t>药物开发和毒性检测</a:t>
            </a:r>
          </a:p>
        </p:txBody>
      </p:sp>
      <p:sp>
        <p:nvSpPr>
          <p:cNvPr id="4" name="Content Placeholder 3"/>
          <p:cNvSpPr>
            <a:spLocks noGrp="1"/>
          </p:cNvSpPr>
          <p:nvPr>
            <p:ph sz="half" idx="2"/>
          </p:nvPr>
        </p:nvSpPr>
        <p:spPr/>
        <p:txBody>
          <a:bodyPr/>
          <a:lstStyle/>
          <a:p>
            <a:r>
              <a:t>1. 组织器官芯片模型可以模拟人体器官的生理环境和功能，可以用于药物开发和毒性检测，提高药物的靶向性和安全性。</a:t>
            </a:r>
          </a:p>
          <a:p>
            <a:r>
              <a:t>2. 使用组织器官芯片模型进行药物开发可以减少对动物实验的依赖，加快药物开发进程，并提高药物的上市成功率。</a:t>
            </a:r>
          </a:p>
          <a:p>
            <a:r>
              <a:t>3. 组织器官芯片模型可以用于毒性检测，评估药物对器官的潜在毒性作用，降低药物上市后的不良反应风险。</a:t>
            </a:r>
          </a:p>
        </p:txBody>
      </p:sp>
      <p:sp>
        <p:nvSpPr>
          <p:cNvPr id="5" name="Text Placeholder 4"/>
          <p:cNvSpPr>
            <a:spLocks noGrp="1"/>
          </p:cNvSpPr>
          <p:nvPr>
            <p:ph type="body" idx="3"/>
          </p:nvPr>
        </p:nvSpPr>
        <p:spPr/>
        <p:txBody>
          <a:bodyPr/>
          <a:lstStyle/>
          <a:p>
            <a:r>
              <a:t>疾病建模和研究</a:t>
            </a:r>
          </a:p>
        </p:txBody>
      </p:sp>
      <p:sp>
        <p:nvSpPr>
          <p:cNvPr id="6" name="Content Placeholder 5"/>
          <p:cNvSpPr>
            <a:spLocks noGrp="1"/>
          </p:cNvSpPr>
          <p:nvPr>
            <p:ph sz="half" idx="4"/>
          </p:nvPr>
        </p:nvSpPr>
        <p:spPr/>
        <p:txBody>
          <a:bodyPr/>
          <a:lstStyle/>
          <a:p>
            <a:r>
              <a:t>1. 组织器官芯片模型可以模拟人体器官的病理状态，用于疾病建模和研究，有助于加深对疾病机制的理解。</a:t>
            </a:r>
          </a:p>
          <a:p>
            <a:r>
              <a:t>2. 组织器官芯片模型可以用于研究疾病的发生发展过程，探索疾病的潜在治疗靶点，并为新药开发提供依据。</a:t>
            </a:r>
          </a:p>
          <a:p>
            <a:r>
              <a:t>3. 组织器官芯片模型可以用于研究疾病的个体差异，为个性化医疗提供指导。</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组织器官芯片模型的应用领域</a:t>
            </a:r>
          </a:p>
        </p:txBody>
      </p:sp>
      <p:sp>
        <p:nvSpPr>
          <p:cNvPr id="3" name="Content Placeholder 2"/>
          <p:cNvSpPr>
            <a:spLocks noGrp="1"/>
          </p:cNvSpPr>
          <p:nvPr>
            <p:ph sz="half" idx="2"/>
          </p:nvPr>
        </p:nvSpPr>
        <p:spPr/>
        <p:txBody>
          <a:bodyPr/>
          <a:lstStyle/>
          <a:p>
            <a:r>
              <a:t>1. 组织器官芯片模型可以模拟个体患者的器官功能和病理状态，用于精准医疗和个性化治疗，为患者提供针对性的治疗方案。</a:t>
            </a:r>
          </a:p>
          <a:p>
            <a:r>
              <a:t>2. 组织器官芯片模型可以用于评估患者对药物的反应，指导临床医生选择最合适的治疗方案，提高治疗效果。</a:t>
            </a:r>
          </a:p>
          <a:p>
            <a:r>
              <a:t>3. 组织器官芯片模型可以用于监测患者的治疗进展，及时调整治疗方案，提高治疗效率。</a:t>
            </a:r>
          </a:p>
        </p:txBody>
      </p:sp>
      <p:sp>
        <p:nvSpPr>
          <p:cNvPr id="4" name="Text Placeholder 3"/>
          <p:cNvSpPr>
            <a:spLocks noGrp="1"/>
          </p:cNvSpPr>
          <p:nvPr>
            <p:ph type="body" idx="3"/>
          </p:nvPr>
        </p:nvSpPr>
        <p:spPr/>
        <p:txBody>
          <a:bodyPr/>
          <a:lstStyle/>
          <a:p>
            <a:r>
              <a:t>再生医学和组织工程</a:t>
            </a:r>
          </a:p>
        </p:txBody>
      </p:sp>
      <p:sp>
        <p:nvSpPr>
          <p:cNvPr id="5" name="Content Placeholder 4"/>
          <p:cNvSpPr>
            <a:spLocks noGrp="1"/>
          </p:cNvSpPr>
          <p:nvPr>
            <p:ph sz="half" idx="4"/>
          </p:nvPr>
        </p:nvSpPr>
        <p:spPr/>
        <p:txBody>
          <a:bodyPr/>
          <a:lstStyle/>
          <a:p>
            <a:r>
              <a:t>1. 组织器官芯片模型可以用于研究组织发育和再生机制，为再生医学和组织工程提供理论基础。</a:t>
            </a:r>
          </a:p>
          <a:p>
            <a:r>
              <a:t>2. 组织器官芯片模型可以用于构建人工组织和器官，用于器官移植、组织修复和药物测试。</a:t>
            </a:r>
          </a:p>
          <a:p>
            <a:r>
              <a:t>3. 组织器官芯片模型可以用于研究组织工程材料的生物相容性和安全性。</a:t>
            </a:r>
          </a:p>
        </p:txBody>
      </p:sp>
      <p:sp>
        <p:nvSpPr>
          <p:cNvPr id="6" name="Text Placeholder 5"/>
          <p:cNvSpPr>
            <a:spLocks noGrp="1"/>
          </p:cNvSpPr>
          <p:nvPr>
            <p:ph type="body" idx="1"/>
          </p:nvPr>
        </p:nvSpPr>
        <p:spPr/>
        <p:txBody>
          <a:bodyPr/>
          <a:lstStyle/>
          <a:p>
            <a:r>
              <a:t>精准医疗和个性化治疗</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组织器官芯片模型的应用领域</a:t>
            </a:r>
          </a:p>
        </p:txBody>
      </p:sp>
      <p:sp>
        <p:nvSpPr>
          <p:cNvPr id="3" name="Text Placeholder 2"/>
          <p:cNvSpPr>
            <a:spLocks noGrp="1"/>
          </p:cNvSpPr>
          <p:nvPr>
            <p:ph type="body" idx="1"/>
          </p:nvPr>
        </p:nvSpPr>
        <p:spPr/>
        <p:txBody>
          <a:bodyPr/>
          <a:lstStyle/>
          <a:p>
            <a:r>
              <a:t>环境毒理学和食品安全</a:t>
            </a:r>
          </a:p>
        </p:txBody>
      </p:sp>
      <p:sp>
        <p:nvSpPr>
          <p:cNvPr id="4" name="Content Placeholder 3"/>
          <p:cNvSpPr>
            <a:spLocks noGrp="1"/>
          </p:cNvSpPr>
          <p:nvPr>
            <p:ph sz="half" idx="2"/>
          </p:nvPr>
        </p:nvSpPr>
        <p:spPr/>
        <p:txBody>
          <a:bodyPr/>
          <a:lstStyle/>
          <a:p>
            <a:r>
              <a:t>1. 组织器官芯片模型可以模拟人体器官对环境污染物和食品添加剂的反应，用于环境毒理学和食品安全研究。</a:t>
            </a:r>
          </a:p>
          <a:p>
            <a:r>
              <a:t>2. 组织器官芯片模型可以用于评估环境污染物和食品添加剂对人体健康的潜在危害，为环境保护和食品安全监管提供依据。</a:t>
            </a:r>
          </a:p>
          <a:p>
            <a:r>
              <a:t>3. 组织器官芯片模型可以用于研究环境污染物和食品添加剂的代谢和排泄过程，为毒物学研究提供新的方法。</a:t>
            </a:r>
          </a:p>
        </p:txBody>
      </p:sp>
      <p:sp>
        <p:nvSpPr>
          <p:cNvPr id="5" name="Text Placeholder 4"/>
          <p:cNvSpPr>
            <a:spLocks noGrp="1"/>
          </p:cNvSpPr>
          <p:nvPr>
            <p:ph type="body" idx="3"/>
          </p:nvPr>
        </p:nvSpPr>
        <p:spPr/>
        <p:txBody>
          <a:bodyPr/>
          <a:lstStyle/>
          <a:p>
            <a:r>
              <a:t>教育和培训</a:t>
            </a:r>
          </a:p>
        </p:txBody>
      </p:sp>
      <p:sp>
        <p:nvSpPr>
          <p:cNvPr id="6" name="Content Placeholder 5"/>
          <p:cNvSpPr>
            <a:spLocks noGrp="1"/>
          </p:cNvSpPr>
          <p:nvPr>
            <p:ph sz="half" idx="4"/>
          </p:nvPr>
        </p:nvSpPr>
        <p:spPr/>
        <p:txBody>
          <a:bodyPr/>
          <a:lstStyle/>
          <a:p>
            <a:r>
              <a:t>1. 组织器官芯片模型可以用于教育和培训，帮助学生理解人体器官的结构和功能，以及疾病的发生发展过程。</a:t>
            </a:r>
          </a:p>
          <a:p>
            <a:r>
              <a:t>2. 组织器官芯片模型可以用于演示药物开发和毒性检测的流程，帮助学生掌握药物开发和毒性检测的基本原理和方法。</a:t>
            </a:r>
          </a:p>
          <a:p>
            <a:r>
              <a:t>3. 组织器官芯片模型可以用于开展研究性学习，培养学生的科学思维和创新能力。</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组织器官芯片模型的优势与局限</a:t>
            </a:r>
          </a:p>
        </p:txBody>
      </p:sp>
      <p:sp>
        <p:nvSpPr>
          <p:cNvPr id="3" name="Subtitle 2"/>
          <p:cNvSpPr>
            <a:spLocks noGrp="1"/>
          </p:cNvSpPr>
          <p:nvPr>
            <p:ph type="subTitle" idx="1"/>
          </p:nvPr>
        </p:nvSpPr>
        <p:spPr/>
        <p:txBody>
          <a:bodyPr/>
          <a:lstStyle/>
          <a:p>
            <a:r>
              <a:t>组织器官芯片模型</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https://d.book118.com/058001110114006046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96</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组织器官芯片模型简介</vt:lpstr>
      <vt:lpstr> 组织器官芯片模型简介</vt:lpstr>
      <vt:lpstr> 组织器官芯片模型简介</vt:lpstr>
      <vt:lpstr> 组织器官芯片模型简介</vt:lpstr>
      <vt:lpstr> 组织器官芯片模型的构建方法</vt:lpstr>
      <vt:lpstr> 组织器官芯片模型的构建方法</vt:lpstr>
      <vt:lpstr> 组织器官芯片模型的构建方法</vt:lpstr>
      <vt:lpstr> 组织器官芯片模型的构建方法</vt:lpstr>
      <vt:lpstr> 组织器官芯片模型的应用领域</vt:lpstr>
      <vt:lpstr> 组织器官芯片模型的应用领域</vt:lpstr>
      <vt:lpstr> 组织器官芯片模型的应用领域</vt:lpstr>
      <vt:lpstr> 组织器官芯片模型的应用领域</vt:lpstr>
      <vt:lpstr> 组织器官芯片模型的优势与局限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2024-09-27T17:31:20.155</cp:lastPrinted>
  <dcterms:created xsi:type="dcterms:W3CDTF">2024-09-27T09:31:20Z</dcterms:created>
  <dcterms:modified xsi:type="dcterms:W3CDTF">2024-09-27T09:31:22Z</dcterms:modified>
</cp:coreProperties>
</file>