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97FBF-93F4-4DD3-AE3A-9D02E9596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E8322-2798-4E9D-99D4-DDFECAEE8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3419D3-CEAE-4D54-9ECD-F3A343CD9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C18A24-B114-4EE5-9C6A-110659C47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F24472-A2BC-4745-BF00-39D745D38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B6675E-F0B2-4731-A3F2-6C3AD7B3E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4F91C7-8769-4325-8988-231595253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B2722-87A6-4167-856A-24ADB9996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C998F-987F-46BD-8298-5F83D6D68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88439-28F0-490A-9207-85A571E26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22294-E93C-4FAB-B9C8-BAF4E2B37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021040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新华社电子报刊合作项目方案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合作方介绍与优势分析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项目内容与实施计划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技术支持与运营保障措施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预期成果与效益评估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电子报刊种类丰富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新华社电子报刊涵盖了新闻、财经、科技、文化等多个领域，为用户提供多样化的阅读选择。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用户群体广泛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新华社电子报刊的用户遍布全球各地，包括政府机构、企事业单位、教育机构和广大个人用户。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传播渠道多样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新华社电子报刊通过网站、APP、社交媒体等多种渠道进行传播，扩大了其影响力和覆盖面。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新华社电子报刊现状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随着数字化技术的不断发展，电子报刊已成为新闻传播的主要形式之一，合作项目旨在顺应这一趋势，推动新华社电子报刊的发展。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适应数字化发展趋势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通过与合作伙伴的联合推广和运营，可以进一步提升新华社电子报刊的品牌影响力和市场竞争力。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合作项目有助于拓展新华社电子报刊的用户群体，提高其市场份额和用户黏性。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拓展用户群体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合作项目提出原因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833" r="148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通过引入先进的技术和编辑手段，提高新华社电子报刊的内容质量和阅读体验。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提高电子报刊质量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增加用户数量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通过合作项目的推广和运营，吸引更多的用户关注和订阅新华社电子报刊。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通过合作项目的实施，提升新华社电子报刊的品牌影响力和市场地位。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通过合作项目的长期运营和收益分成，实现新华社电子报刊的可持续发展。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合作方介绍与优势分析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成立时间：XXXX年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注册资本：XX亿元人民币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主营业务：专注于电子报刊技术研发、运营与推广，提供全方位的数字化报刊解决方案。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公司规模：拥有员工XX人，其中技术研发人员占比XX%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公司名称：XX科技有限公司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合作方基本情况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578" r="1757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具备强大的技术研发团队，拥有多项电子报刊相关专利技术，曾成功开发出多个知名报刊的电子版。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长期致力于电子报刊的运营与推广，积累了丰富的用户资源、品牌推广和市场营销经验。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运营经验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与国内外众多知名报刊媒体建立了长期稳定的合作关系，如《人民日报》、《光明日报》等。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合作方在电子报刊领域经验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通过多年的运营积累，拥有庞大的用户群体，可为新华社电子报刊提供稳定的读者来源。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渠道资源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具备广泛的渠道资源，包括线上线下推广、合作伙伴关系等，有助于扩大新华社电子报刊的传播范围。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合作方在行业内具有较高的知名度和品牌影响力，有助于提升新华社电子报刊的市场地位。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技术资源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拥有先进的电子报刊制作技术和专业的技术团队，可确保项目的高品质实施。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合作方资源优势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项目内容与实施计划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报刊内容数字化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将新华社的报刊内容数字化，包括文字、图片、音频、视频等多媒体元素，以便在电子平台上呈现。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数据分析和优化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通过数据分析工具，对读者行为、内容质量、平台性能等进行监测和分析，不断优化电子报刊的内容和用户体验。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电子报刊平台开发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搭建一个稳定、高效的电子报刊平台，支持多种设备和浏览器访问，提供优质的阅读体验。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项目主要内容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项目实施时间表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前期准备（1-2个月）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完成项目立项、团队组建、需求调研等前期工作。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内容数字化（2-4个月）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完成新华社报刊内容的数字化工作，并在电子平台上发布。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平台开发（3-6个月）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完成电子报刊平台的设计、开发和测试工作。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数据分析和优化（持续进行）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在电子报刊平台上线后，持续进行数据分析和优化工作，提升用户体验和内容质量。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项目立项批准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获得新华社和相关部门的批准，正式启动项目。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平台开发完成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电子报刊平台开发完成，并通过内部测试。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内容数字化完成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新华社报刊内容全部数字化，并在电子平台上发布。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项目验收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项目完成后，进行验收和评估，确保项目质量和效果达到预期目标。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关键里程碑事件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技术支持与运营保障措施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https://d.book118.com/058002104026006042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2024-09-21T05:12:33.025</cp:lastPrinted>
  <dcterms:created xsi:type="dcterms:W3CDTF">2024-09-20T21:12:33Z</dcterms:created>
  <dcterms:modified xsi:type="dcterms:W3CDTF">2024-09-20T21:12:35Z</dcterms:modified>
</cp:coreProperties>
</file>