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6462B-5E6A-4D88-BEF0-5E7D5BAC5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FFD56-13FF-4DE4-BFB2-A66315BC4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BF726-D6BB-4AB7-A971-9075E34F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A8139-0035-41A8-8FCE-07340BD0C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792CFB-3E25-49A0-8D0E-8E315F300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C7748-46A4-4D8B-9A56-7FFA371F9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70F180-7151-4D3A-85A8-537B0885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1BDFC-51E2-4AF0-A8A3-2A4C683D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C5DBE-4F9B-4FCB-8071-F9BE6CB7A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86CA5-12A1-4569-A32F-D15E6B1B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BC2FD-D7B8-4E8B-972F-245637BB5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302112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《机器人控制方法》ppt课件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机器人控制概述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机器人控制方法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机器人控制技术的发展趋势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机器人控制的应用场景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机器人控制的基本概念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指通过计算机程序和算法，对机器人的运动和行为进行控制，使其能够完成预设的任务和目标。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机器人控制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控制方式的不同，机器人控制可以分为开环控制和闭环控制。开环控制是指机器人按照预设的程序和路径进行运动，不进行实时反馈和调整；闭环控制则是指机器人通过传感器获取环境信息，根据反馈信息实时调整运动轨迹和行为，以实现精确控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控制方式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是机器人控制系统的核心部分，负责接收指令和传感器反馈信息，并输出控制信号。控制器可以采用微处理器、微控制器、FPGA等硬件实现。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传感器用于获取机器人的运动状态、环境信息等数据，并将数据反馈给控制器。传感器包括位置传感器、速度传感器、加速度传感器、力传感器等。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人机交互界面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人机交互界面是人与机器人进行交互的设备，包括显示屏、键盘、鼠标等。通过人机交互界面，人可以向机器人发送指令，同时也可以查看机器人的状态和运动轨迹等信息。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驱动器是控制机器人的执行机构，包括电机、气动装置等。驱动器根据控制器发出的控制信号，驱动机器人完成相应的动作。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机器人控制系统的组成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根据控制方式分类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可以分为开环控制系统和闭环控制系统。开环控制系统简单、可靠，但精度较低；闭环控制系统精度高，但实现较为复杂。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8042" b="1804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根据控制对象分类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可以分为机械臂控制系统、移动机器人控制系统等。机械臂控制系统主要针对关节型或直线型机械臂的控制；移动机器人控制系统主要针对能够自主移动的机器人进行控制。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根据应用领域分类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工业机器人控制系统、服务机器人控制系统、医疗机器人控制系统等。工业机器人控制系统主要用于制造业中的自动化生产；服务机器人控制系统主要用于服务行业，如清洁、导购等；医疗机器人控制系统主要用于医疗领域，如手术、康复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机器人控制系统的分类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机器人控制方法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精确性高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运动学方法主要关注机器人的位置和姿态，通过逆向运动学解算，将目标位置和姿态转化为关节角度，控制机器人精确到达目标位置。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基于运动学的方法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由于只涉及位置和姿态的解算，不涉及机器人质量、惯性等参数，因此计算量较小，实时性较强。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基于运动学的方法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对环境变化敏感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运动学控制对环境变化较为敏感，如地面摩擦、负载变化等，可能导致控制效果不佳。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基于运动学的方法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基于运动学的方法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控制精度高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通过精确的数学模型和优化算法，可以实现高精度的位置和姿态控制。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55" b="186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基于动力学的方法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考虑机器人动态特性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动力学方法考虑了机器人的质量、惯性、力矩等动态特性，能够更精确地描述机器人的运动过程。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对环境变化适应性强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动力学方法能够根据环境变化自适应调整控制参数，提高机器人的适应性和稳定性。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基于动力学的方法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计算量大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动力学模型较为复杂，需要大量的计算资源进行实时解算，对硬件要求较高。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基于动力学的方法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控制效果稳定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通过考虑机器人的动态特性，能够实现更稳定、平滑的运动控制效果。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基于动力学的方法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https://d.book118.com/058003021125006025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2024-09-02T14:30:19.750</cp:lastPrinted>
  <dcterms:created xsi:type="dcterms:W3CDTF">2024-09-02T06:30:19Z</dcterms:created>
  <dcterms:modified xsi:type="dcterms:W3CDTF">2024-09-02T06:30:21Z</dcterms:modified>
</cp:coreProperties>
</file>