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5E092-EAC3-4123-A0D3-A1F4EA9A8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3B938-D337-46AB-9A29-597B9F5C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9D8D5-4D61-4864-854F-6170D6B4D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88DAD-664E-4AEA-80B5-F6ED2F847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24DBAE-D766-4D93-9935-6631BBF8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5798E-E8E5-4F42-AF10-DA66EA8D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29132-9C94-4A74-89E9-772C81EC8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342E2-69C4-4A5B-82F5-B4C7EA39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E5368-CCF0-4CD4-9405-C19D644CE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552A8-B71C-4D65-A53F-CE26A5A90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18CBF-216B-4EFF-8D2D-929DEFC9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3022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2023年口腔科门诊年度总结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患者接待与治疗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全年共接待患者数量达到12000人次，其中新患者占比为40%，老患者复诊率为60%。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治疗类型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开展了包括牙齿美容、牙齿矫正、牙周病治疗、儿童牙科在内的多种治疗项目，满足了患者的不同需求。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治疗质量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通过持续改进医疗技术和流程，提高了治疗的有效性和安全性，患者满意度达到了95%。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合理配置医生和护士资源，确保每位患者得到及时、专业的治疗。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医疗资源配置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门诊环境优化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定期对医疗设备进行维护和保养，确保设备的正常运行，提高了工作效率。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对门诊环境进行了升级改造，增加了患者的舒适度，提高了患者的就诊体验。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门诊运营管理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组织了多次内部培训，提高了团队的专业技能和服务水平。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积极参加行业内的学术交流活动，与同行分享经验和技术，提升了团队的整体实力。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通过团队建设活动，增强了团队的凝聚力和向心力，提高了工作效率。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团队培训与交流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通过优化诊疗流程、提高医护人员服务态度和技能水平，患者满意度得到显著提升，达到90%以上。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建立完善的回访制度，主动询问患者就诊体验，及时收集患者意见和建议，积极改进。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患者回访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加强医护人员培训，确保诊疗操作符合规范，降低医疗差错和事故的发生率。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引进先进的医疗设备和技术，提高诊疗效果和安全性。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医疗质量改进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医疗设备更新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通过组织各类团队活动，增强医护人员之间的沟通与合作，提高团队凝聚力。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定期开展医护人员培训和学术交流，提高医护人员的专业水平和综合素质。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https://d.book118.com/058003022063006044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2024-09-24T14:13:33.559</cp:lastPrinted>
  <dcterms:created xsi:type="dcterms:W3CDTF">2024-09-24T06:13:33Z</dcterms:created>
  <dcterms:modified xsi:type="dcterms:W3CDTF">2024-09-24T06:13:35Z</dcterms:modified>
</cp:coreProperties>
</file>