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E432E-0C13-42C2-94AA-AC8E010B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0A419-2B14-48B0-B18C-58D6E8E4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37C0C-8763-435F-AB64-18C5E11A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19A27-A6EA-4FDA-93E6-D9F9A098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97680-222F-4C3A-A87B-AD1508D4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A7018-C3DC-4E31-A525-8305967B3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D9D3E-BD59-4174-8781-C64DA9D9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80C93-330C-45C5-A319-51A9AB20E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B56B4-F177-4BD6-9027-C09F796BF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1EEF2-F457-4A9E-8414-AD0017A0B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A8353-46AB-462C-8C79-33739B7B6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3031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源头把控提高工业产品质量安全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源头把控策略与方法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案例分析：成功企业的经验与启示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源头把控实施效果评估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政策建议与行业发展趋势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工业产品质量安全关系国计民生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工业产品广泛应用于生产生活的各个领域，其质量安全直接关系到人民群众的生命财产安全，影响国家经济发展和社会稳定。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源头把控是保障工业产品质量安全的关键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从产品设计、原材料采购、生产制造等源头环节加强质量把控，能够有效预防质量问题的发生，提高工业产品的整体质量水平。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37" r="4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阐述源头把控在提高工业产品质量安全方面的重要性，分析当前存在的问题和挑战，提出针对性的解决方案和建议。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涵盖工业产品设计、原材料采购、生产制造等各个环节的质量把控措施，以及相关的政策法规、技术标准等方面的内容。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随着全球化进程的加速，工业产品质量安全问题已成为国际关注的焦点。各国纷纷加强法规标准建设，强化监管措施，以确保工业产品质量安全。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国内形势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我国工业产品质量安全总体稳定，但仍存在一些突出问题和挑战。政府和企业正在积极采取措施，加强源头把控，提高工业产品质量安全水平。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688" r="29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国内外工业产品质量安全形势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625" b="9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当前工业产品质量安全法规标准体系尚不健全，部分领域存在法规空白和标准缺失，导致监管难度加大。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法规标准体系不完善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部分企业对工业产品质量安全的重视程度不够，主体责任落实不到位，存在偷工减料、以次充好等行为。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企业主体责任落实不到位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目前工业产品质量安全监管力量相对薄弱，监管人员数量和专业素质有待提高，难以满足日益增长的监管需求。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监管力量不足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58" r="2465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先进的生产技术和工艺是提高工业产品质量安全的关键因素。采用高新技术和先进工艺可以降低产品缺陷率，提高产品性能和质量稳定性。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优质的原材料是保障工业产品质量安全的基础。采用合格的原材料可以降低产品中有害物质含量，提高产品的环保性能和安全性。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严格的生产过程控制是确保工业产品质量安全的重要环节。通过加强生产现场管理、完善工艺流程和检验制度等措施，可以有效降低产品不良率，提高产品质量一致性。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源头把控策略与方法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建立供应商评估机制，对供应商的信誉、质量、交货期等进行全面评估，确保选择优质的供应商。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制定原材料质量标准，对进厂的原材料进行严格检验，确保原材料质量符合要求。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与供应商建立长期合作关系，鼓励供应商进行持续改进，提高原材料质量。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持续改进生产工艺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针对生产过程中出现的问题，及时进行原因分析，制定改进措施，持续优化生产工艺。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制定生产工艺标准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根据产品特性和质量要求，制定详细的生产工艺标准，确保生产过程中的每一步都有明确的操作规范。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采用先进的生产监控系统，对生产过程中的关键工序进行实时监控，确保生产过程符合标准。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采用先进的检验设备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引进先进的检验设备和测试技术，提高产品检验的准确性和效率。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建立不合格品处理机制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对检验不合格的产品进行及时处理，分析原因并采取措施，防止类似问题再次发生。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制定产品检验标准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根据产品特性和质量要求，制定详细的产品检验标准，确保每个产品都能得到全面、准确的检验。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案例分析：成功企业的经验与启示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https://d.book118.com/058003031063006033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2024-09-11T11:43:22.256</cp:lastPrinted>
  <dcterms:created xsi:type="dcterms:W3CDTF">2024-09-11T03:43:22Z</dcterms:created>
  <dcterms:modified xsi:type="dcterms:W3CDTF">2024-09-11T03:43:24Z</dcterms:modified>
</cp:coreProperties>
</file>