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embeddedFontLst>
    <p:embeddedFont>
      <p:font typeface="汉仪旗黑-55简" panose="00020600040101010101" charset="-128"/>
      <p:regular r:id="rId17"/>
    </p:embeddedFont>
    <p:embeddedFont>
      <p:font typeface="汉仪文黑-85W" panose="00020600040101010101" charset="-122"/>
      <p:regular r:id="rId18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64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旗黑-55简"/>
                <a:ea typeface="汉仪旗黑-55简"/>
                <a:cs typeface="汉仪旗黑-55简" panose="00020600040101010101" charset="-128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旗黑-55简"/>
                <a:ea typeface="汉仪旗黑-55简"/>
                <a:cs typeface="汉仪旗黑-55简" panose="00020600040101010101" charset="-128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旗黑-55简"/>
                <a:ea typeface="汉仪旗黑-55简"/>
                <a:cs typeface="汉仪旗黑-55简" panose="00020600040101010101" charset="-128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旗黑-55简"/>
                <a:ea typeface="汉仪旗黑-55简"/>
                <a:cs typeface="汉仪旗黑-55简" panose="00020600040101010101" charset="-128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旗黑-55简"/>
        <a:ea typeface="汉仪旗黑-55简"/>
        <a:cs typeface="汉仪旗黑-55简" panose="00020600040101010101" charset="-12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旗黑-55简"/>
        <a:ea typeface="汉仪旗黑-55简"/>
        <a:cs typeface="汉仪旗黑-55简" panose="00020600040101010101" charset="-128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旗黑-55简"/>
        <a:ea typeface="汉仪旗黑-55简"/>
        <a:cs typeface="汉仪旗黑-55简" panose="00020600040101010101" charset="-128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旗黑-55简"/>
        <a:ea typeface="汉仪旗黑-55简"/>
        <a:cs typeface="汉仪旗黑-55简" panose="00020600040101010101" charset="-128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旗黑-55简"/>
        <a:ea typeface="汉仪旗黑-55简"/>
        <a:cs typeface="汉仪旗黑-55简" panose="00020600040101010101" charset="-128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B0C59-93F0-4B71-ACF0-5D98163B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99BD9-B5F6-4AC6-ABDA-2C583A31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D4EFA-8B1C-48C3-98FB-60D166F6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023C2-0654-4489-B4BE-01AF0F764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B9C4BA-742A-4B72-A95C-A611C0BE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B04B2-F44B-4385-8BBA-D5710CBC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C7AD2-695E-4C78-8157-3E1B245A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816FD-51B4-4CC7-95D6-8A9C820A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876BF-F7F3-4195-8B8D-917420A5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7832-0B9F-4ED6-82BF-58D2C755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6F998-1B61-48BA-BC74-CC5401848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任意多边形: 形状 293"/>
          <p:cNvSpPr/>
          <p:nvPr userDrawn="1"/>
        </p:nvSpPr>
        <p:spPr>
          <a:xfrm>
            <a:off x="6476365" y="680085"/>
            <a:ext cx="5727700" cy="6080125"/>
          </a:xfrm>
          <a:custGeom>
            <a:gdLst>
              <a:gd name="connsiteX0" fmla="*/ 1343119 w 10713490"/>
              <a:gd name="connsiteY0" fmla="*/ 6564563 h 6573343"/>
              <a:gd name="connsiteX1" fmla="*/ 127203 w 10713490"/>
              <a:gd name="connsiteY1" fmla="*/ 3656846 h 6573343"/>
              <a:gd name="connsiteX2" fmla="*/ 1267901 w 10713490"/>
              <a:gd name="connsiteY2" fmla="*/ 2656949 h 6573343"/>
              <a:gd name="connsiteX3" fmla="*/ 1111468 w 10713490"/>
              <a:gd name="connsiteY3" fmla="*/ 704052 h 6573343"/>
              <a:gd name="connsiteX4" fmla="*/ 5910997 w 10713490"/>
              <a:gd name="connsiteY4" fmla="*/ 718453 h 6573343"/>
              <a:gd name="connsiteX5" fmla="*/ 9005877 w 10713490"/>
              <a:gd name="connsiteY5" fmla="*/ 1150598 h 6573343"/>
              <a:gd name="connsiteX6" fmla="*/ 9442144 w 10713490"/>
              <a:gd name="connsiteY6" fmla="*/ 2448050 h 6573343"/>
              <a:gd name="connsiteX7" fmla="*/ 10652814 w 10713490"/>
              <a:gd name="connsiteY7" fmla="*/ 4494690 h 6573343"/>
              <a:gd name="connsiteX8" fmla="*/ 8972738 w 10713490"/>
              <a:gd name="connsiteY8" fmla="*/ 6573343 h 6573343"/>
              <a:gd name="connsiteX9" fmla="*/ 1343066 w 10713490"/>
              <a:gd name="connsiteY9" fmla="*/ 6564617 h 65733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75" h="9581">
                <a:moveTo>
                  <a:pt x="1953" y="9547"/>
                </a:moveTo>
                <a:cubicBezTo>
                  <a:pt x="1169" y="8733"/>
                  <a:pt x="-55" y="7173"/>
                  <a:pt x="0" y="6080"/>
                </a:cubicBezTo>
                <a:cubicBezTo>
                  <a:pt x="121" y="4870"/>
                  <a:pt x="604" y="4983"/>
                  <a:pt x="1021" y="4612"/>
                </a:cubicBezTo>
                <a:cubicBezTo>
                  <a:pt x="1471" y="4319"/>
                  <a:pt x="1891" y="4089"/>
                  <a:pt x="1902" y="3562"/>
                </a:cubicBezTo>
                <a:cubicBezTo>
                  <a:pt x="1915" y="3292"/>
                  <a:pt x="1721" y="2954"/>
                  <a:pt x="1618" y="2762"/>
                </a:cubicBezTo>
                <a:cubicBezTo>
                  <a:pt x="1459" y="2497"/>
                  <a:pt x="1300" y="2103"/>
                  <a:pt x="1315" y="1849"/>
                </a:cubicBezTo>
                <a:cubicBezTo>
                  <a:pt x="1009" y="1476"/>
                  <a:pt x="2500" y="-252"/>
                  <a:pt x="3662" y="0"/>
                </a:cubicBezTo>
                <a:cubicBezTo>
                  <a:pt x="4413" y="-12"/>
                  <a:pt x="5536" y="351"/>
                  <a:pt x="6157" y="542"/>
                </a:cubicBezTo>
                <a:cubicBezTo>
                  <a:pt x="6946" y="806"/>
                  <a:pt x="7979" y="1061"/>
                  <a:pt x="8489" y="1045"/>
                </a:cubicBezTo>
                <a:cubicBezTo>
                  <a:pt x="8920" y="1076"/>
                  <a:pt x="9461" y="852"/>
                  <a:pt x="9673" y="782"/>
                </a:cubicBezTo>
                <a:lnTo>
                  <a:pt x="9673" y="9556"/>
                </a:lnTo>
                <a:lnTo>
                  <a:pt x="1953" y="9547"/>
                </a:lnTo>
                <a:lnTo>
                  <a:pt x="1953" y="9547"/>
                </a:lnTo>
                <a:close/>
              </a:path>
            </a:pathLst>
          </a:custGeom>
          <a:solidFill>
            <a:srgbClr val="E3EAFF">
              <a:alpha val="36000"/>
            </a:srgbClr>
          </a:solidFill>
          <a:ln w="534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81" name="任意多边形: 形状 293"/>
          <p:cNvSpPr/>
          <p:nvPr userDrawn="1"/>
        </p:nvSpPr>
        <p:spPr>
          <a:xfrm rot="2880000" flipH="1" flipV="1">
            <a:off x="27305" y="-1262380"/>
            <a:ext cx="2527300" cy="3499485"/>
          </a:xfrm>
          <a:custGeom>
            <a:gdLst>
              <a:gd name="connsiteX0" fmla="*/ 1343119 w 10713490"/>
              <a:gd name="connsiteY0" fmla="*/ 6564563 h 6573343"/>
              <a:gd name="connsiteX1" fmla="*/ 127203 w 10713490"/>
              <a:gd name="connsiteY1" fmla="*/ 3656846 h 6573343"/>
              <a:gd name="connsiteX2" fmla="*/ 1267901 w 10713490"/>
              <a:gd name="connsiteY2" fmla="*/ 2656949 h 6573343"/>
              <a:gd name="connsiteX3" fmla="*/ 1111468 w 10713490"/>
              <a:gd name="connsiteY3" fmla="*/ 704052 h 6573343"/>
              <a:gd name="connsiteX4" fmla="*/ 5910997 w 10713490"/>
              <a:gd name="connsiteY4" fmla="*/ 718453 h 6573343"/>
              <a:gd name="connsiteX5" fmla="*/ 9005877 w 10713490"/>
              <a:gd name="connsiteY5" fmla="*/ 1150598 h 6573343"/>
              <a:gd name="connsiteX6" fmla="*/ 9442144 w 10713490"/>
              <a:gd name="connsiteY6" fmla="*/ 2448050 h 6573343"/>
              <a:gd name="connsiteX7" fmla="*/ 10652814 w 10713490"/>
              <a:gd name="connsiteY7" fmla="*/ 4494690 h 6573343"/>
              <a:gd name="connsiteX8" fmla="*/ 8972738 w 10713490"/>
              <a:gd name="connsiteY8" fmla="*/ 6573343 h 6573343"/>
              <a:gd name="connsiteX9" fmla="*/ 1343066 w 10713490"/>
              <a:gd name="connsiteY9" fmla="*/ 6564617 h 65733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86" h="6347">
                <a:moveTo>
                  <a:pt x="622" y="6347"/>
                </a:moveTo>
                <a:cubicBezTo>
                  <a:pt x="282" y="5865"/>
                  <a:pt x="-28" y="5151"/>
                  <a:pt x="0" y="4769"/>
                </a:cubicBezTo>
                <a:cubicBezTo>
                  <a:pt x="48" y="4030"/>
                  <a:pt x="315" y="3881"/>
                  <a:pt x="527" y="3758"/>
                </a:cubicBezTo>
                <a:cubicBezTo>
                  <a:pt x="605" y="3715"/>
                  <a:pt x="719" y="3639"/>
                  <a:pt x="771" y="3588"/>
                </a:cubicBezTo>
                <a:lnTo>
                  <a:pt x="787" y="3578"/>
                </a:lnTo>
                <a:lnTo>
                  <a:pt x="803" y="3567"/>
                </a:lnTo>
                <a:lnTo>
                  <a:pt x="819" y="3556"/>
                </a:lnTo>
                <a:lnTo>
                  <a:pt x="835" y="3546"/>
                </a:lnTo>
                <a:lnTo>
                  <a:pt x="851" y="3535"/>
                </a:lnTo>
                <a:cubicBezTo>
                  <a:pt x="1163" y="3340"/>
                  <a:pt x="1436" y="3118"/>
                  <a:pt x="1435" y="2773"/>
                </a:cubicBezTo>
                <a:lnTo>
                  <a:pt x="1435" y="2763"/>
                </a:lnTo>
                <a:lnTo>
                  <a:pt x="1435" y="2753"/>
                </a:lnTo>
                <a:cubicBezTo>
                  <a:pt x="1438" y="2562"/>
                  <a:pt x="1304" y="2310"/>
                  <a:pt x="1236" y="2181"/>
                </a:cubicBezTo>
                <a:lnTo>
                  <a:pt x="1232" y="2173"/>
                </a:lnTo>
                <a:lnTo>
                  <a:pt x="1228" y="2166"/>
                </a:lnTo>
                <a:lnTo>
                  <a:pt x="1224" y="2159"/>
                </a:lnTo>
                <a:lnTo>
                  <a:pt x="1221" y="2151"/>
                </a:lnTo>
                <a:cubicBezTo>
                  <a:pt x="1105" y="1958"/>
                  <a:pt x="989" y="1646"/>
                  <a:pt x="991" y="1471"/>
                </a:cubicBezTo>
                <a:lnTo>
                  <a:pt x="992" y="1461"/>
                </a:lnTo>
                <a:lnTo>
                  <a:pt x="992" y="1452"/>
                </a:lnTo>
                <a:lnTo>
                  <a:pt x="992" y="1442"/>
                </a:lnTo>
                <a:cubicBezTo>
                  <a:pt x="966" y="1417"/>
                  <a:pt x="959" y="1347"/>
                  <a:pt x="962" y="1333"/>
                </a:cubicBezTo>
                <a:cubicBezTo>
                  <a:pt x="919" y="962"/>
                  <a:pt x="1878" y="36"/>
                  <a:pt x="2422" y="0"/>
                </a:cubicBezTo>
                <a:lnTo>
                  <a:pt x="4584" y="1946"/>
                </a:lnTo>
                <a:lnTo>
                  <a:pt x="622" y="6347"/>
                </a:lnTo>
                <a:close/>
              </a:path>
            </a:pathLst>
          </a:custGeom>
          <a:solidFill>
            <a:srgbClr val="E3EAFF">
              <a:alpha val="36000"/>
            </a:srgbClr>
          </a:solidFill>
          <a:ln w="534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任意多边形: 形状 293"/>
          <p:cNvSpPr/>
          <p:nvPr userDrawn="1"/>
        </p:nvSpPr>
        <p:spPr>
          <a:xfrm>
            <a:off x="6806565" y="1492885"/>
            <a:ext cx="5384800" cy="5496560"/>
          </a:xfrm>
          <a:custGeom>
            <a:gdLst>
              <a:gd name="connsiteX0" fmla="*/ 1343119 w 10713490"/>
              <a:gd name="connsiteY0" fmla="*/ 6564563 h 6573343"/>
              <a:gd name="connsiteX1" fmla="*/ 127203 w 10713490"/>
              <a:gd name="connsiteY1" fmla="*/ 3656846 h 6573343"/>
              <a:gd name="connsiteX2" fmla="*/ 1267901 w 10713490"/>
              <a:gd name="connsiteY2" fmla="*/ 2656949 h 6573343"/>
              <a:gd name="connsiteX3" fmla="*/ 1111468 w 10713490"/>
              <a:gd name="connsiteY3" fmla="*/ 704052 h 6573343"/>
              <a:gd name="connsiteX4" fmla="*/ 5910997 w 10713490"/>
              <a:gd name="connsiteY4" fmla="*/ 718453 h 6573343"/>
              <a:gd name="connsiteX5" fmla="*/ 9005877 w 10713490"/>
              <a:gd name="connsiteY5" fmla="*/ 1150598 h 6573343"/>
              <a:gd name="connsiteX6" fmla="*/ 9442144 w 10713490"/>
              <a:gd name="connsiteY6" fmla="*/ 2448050 h 6573343"/>
              <a:gd name="connsiteX7" fmla="*/ 10652814 w 10713490"/>
              <a:gd name="connsiteY7" fmla="*/ 4494690 h 6573343"/>
              <a:gd name="connsiteX8" fmla="*/ 8972738 w 10713490"/>
              <a:gd name="connsiteY8" fmla="*/ 6573343 h 6573343"/>
              <a:gd name="connsiteX9" fmla="*/ 1343066 w 10713490"/>
              <a:gd name="connsiteY9" fmla="*/ 6564617 h 65733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75" h="9581">
                <a:moveTo>
                  <a:pt x="1953" y="9547"/>
                </a:moveTo>
                <a:cubicBezTo>
                  <a:pt x="1169" y="8733"/>
                  <a:pt x="-55" y="7173"/>
                  <a:pt x="0" y="6080"/>
                </a:cubicBezTo>
                <a:cubicBezTo>
                  <a:pt x="121" y="4870"/>
                  <a:pt x="604" y="4983"/>
                  <a:pt x="1021" y="4612"/>
                </a:cubicBezTo>
                <a:cubicBezTo>
                  <a:pt x="1471" y="4319"/>
                  <a:pt x="1891" y="4089"/>
                  <a:pt x="1902" y="3562"/>
                </a:cubicBezTo>
                <a:cubicBezTo>
                  <a:pt x="1915" y="3292"/>
                  <a:pt x="1721" y="2954"/>
                  <a:pt x="1618" y="2762"/>
                </a:cubicBezTo>
                <a:cubicBezTo>
                  <a:pt x="1459" y="2497"/>
                  <a:pt x="1300" y="2103"/>
                  <a:pt x="1315" y="1849"/>
                </a:cubicBezTo>
                <a:cubicBezTo>
                  <a:pt x="1009" y="1476"/>
                  <a:pt x="2500" y="-252"/>
                  <a:pt x="3662" y="0"/>
                </a:cubicBezTo>
                <a:cubicBezTo>
                  <a:pt x="4413" y="-12"/>
                  <a:pt x="5536" y="351"/>
                  <a:pt x="6157" y="542"/>
                </a:cubicBezTo>
                <a:cubicBezTo>
                  <a:pt x="6946" y="806"/>
                  <a:pt x="7979" y="1061"/>
                  <a:pt x="8489" y="1045"/>
                </a:cubicBezTo>
                <a:cubicBezTo>
                  <a:pt x="8920" y="1076"/>
                  <a:pt x="9461" y="852"/>
                  <a:pt x="9673" y="782"/>
                </a:cubicBezTo>
                <a:lnTo>
                  <a:pt x="9673" y="9556"/>
                </a:lnTo>
                <a:lnTo>
                  <a:pt x="1953" y="9547"/>
                </a:lnTo>
                <a:lnTo>
                  <a:pt x="1953" y="9547"/>
                </a:lnTo>
                <a:close/>
              </a:path>
            </a:pathLst>
          </a:custGeom>
          <a:solidFill>
            <a:srgbClr val="E3EAFF">
              <a:alpha val="36000"/>
            </a:srgbClr>
          </a:solidFill>
          <a:ln w="534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81" name="任意多边形: 形状 293"/>
          <p:cNvSpPr/>
          <p:nvPr userDrawn="1"/>
        </p:nvSpPr>
        <p:spPr>
          <a:xfrm rot="2880000" flipH="1" flipV="1">
            <a:off x="40005" y="-1268730"/>
            <a:ext cx="2527300" cy="3499485"/>
          </a:xfrm>
          <a:custGeom>
            <a:gdLst>
              <a:gd name="connsiteX0" fmla="*/ 1343119 w 10713490"/>
              <a:gd name="connsiteY0" fmla="*/ 6564563 h 6573343"/>
              <a:gd name="connsiteX1" fmla="*/ 127203 w 10713490"/>
              <a:gd name="connsiteY1" fmla="*/ 3656846 h 6573343"/>
              <a:gd name="connsiteX2" fmla="*/ 1267901 w 10713490"/>
              <a:gd name="connsiteY2" fmla="*/ 2656949 h 6573343"/>
              <a:gd name="connsiteX3" fmla="*/ 1111468 w 10713490"/>
              <a:gd name="connsiteY3" fmla="*/ 704052 h 6573343"/>
              <a:gd name="connsiteX4" fmla="*/ 5910997 w 10713490"/>
              <a:gd name="connsiteY4" fmla="*/ 718453 h 6573343"/>
              <a:gd name="connsiteX5" fmla="*/ 9005877 w 10713490"/>
              <a:gd name="connsiteY5" fmla="*/ 1150598 h 6573343"/>
              <a:gd name="connsiteX6" fmla="*/ 9442144 w 10713490"/>
              <a:gd name="connsiteY6" fmla="*/ 2448050 h 6573343"/>
              <a:gd name="connsiteX7" fmla="*/ 10652814 w 10713490"/>
              <a:gd name="connsiteY7" fmla="*/ 4494690 h 6573343"/>
              <a:gd name="connsiteX8" fmla="*/ 8972738 w 10713490"/>
              <a:gd name="connsiteY8" fmla="*/ 6573343 h 6573343"/>
              <a:gd name="connsiteX9" fmla="*/ 1343066 w 10713490"/>
              <a:gd name="connsiteY9" fmla="*/ 6564617 h 65733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86" h="6347">
                <a:moveTo>
                  <a:pt x="622" y="6347"/>
                </a:moveTo>
                <a:cubicBezTo>
                  <a:pt x="282" y="5865"/>
                  <a:pt x="-28" y="5151"/>
                  <a:pt x="0" y="4769"/>
                </a:cubicBezTo>
                <a:cubicBezTo>
                  <a:pt x="48" y="4030"/>
                  <a:pt x="315" y="3881"/>
                  <a:pt x="527" y="3758"/>
                </a:cubicBezTo>
                <a:cubicBezTo>
                  <a:pt x="605" y="3715"/>
                  <a:pt x="719" y="3639"/>
                  <a:pt x="771" y="3588"/>
                </a:cubicBezTo>
                <a:lnTo>
                  <a:pt x="787" y="3578"/>
                </a:lnTo>
                <a:lnTo>
                  <a:pt x="803" y="3567"/>
                </a:lnTo>
                <a:lnTo>
                  <a:pt x="819" y="3556"/>
                </a:lnTo>
                <a:lnTo>
                  <a:pt x="835" y="3546"/>
                </a:lnTo>
                <a:lnTo>
                  <a:pt x="851" y="3535"/>
                </a:lnTo>
                <a:cubicBezTo>
                  <a:pt x="1163" y="3340"/>
                  <a:pt x="1436" y="3118"/>
                  <a:pt x="1435" y="2773"/>
                </a:cubicBezTo>
                <a:lnTo>
                  <a:pt x="1435" y="2763"/>
                </a:lnTo>
                <a:lnTo>
                  <a:pt x="1435" y="2753"/>
                </a:lnTo>
                <a:cubicBezTo>
                  <a:pt x="1438" y="2562"/>
                  <a:pt x="1304" y="2310"/>
                  <a:pt x="1236" y="2181"/>
                </a:cubicBezTo>
                <a:lnTo>
                  <a:pt x="1232" y="2173"/>
                </a:lnTo>
                <a:lnTo>
                  <a:pt x="1228" y="2166"/>
                </a:lnTo>
                <a:lnTo>
                  <a:pt x="1224" y="2159"/>
                </a:lnTo>
                <a:lnTo>
                  <a:pt x="1221" y="2151"/>
                </a:lnTo>
                <a:cubicBezTo>
                  <a:pt x="1105" y="1958"/>
                  <a:pt x="989" y="1646"/>
                  <a:pt x="991" y="1471"/>
                </a:cubicBezTo>
                <a:lnTo>
                  <a:pt x="992" y="1461"/>
                </a:lnTo>
                <a:lnTo>
                  <a:pt x="992" y="1452"/>
                </a:lnTo>
                <a:lnTo>
                  <a:pt x="992" y="1442"/>
                </a:lnTo>
                <a:cubicBezTo>
                  <a:pt x="966" y="1417"/>
                  <a:pt x="959" y="1347"/>
                  <a:pt x="962" y="1333"/>
                </a:cubicBezTo>
                <a:cubicBezTo>
                  <a:pt x="919" y="962"/>
                  <a:pt x="1878" y="36"/>
                  <a:pt x="2422" y="0"/>
                </a:cubicBezTo>
                <a:lnTo>
                  <a:pt x="4584" y="1946"/>
                </a:lnTo>
                <a:lnTo>
                  <a:pt x="622" y="6347"/>
                </a:lnTo>
                <a:close/>
              </a:path>
            </a:pathLst>
          </a:custGeom>
          <a:solidFill>
            <a:srgbClr val="E3EAFF">
              <a:alpha val="36000"/>
            </a:srgbClr>
          </a:solidFill>
          <a:ln w="534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8" name="圆角矩形 117"/>
          <p:cNvSpPr/>
          <p:nvPr userDrawn="1"/>
        </p:nvSpPr>
        <p:spPr>
          <a:xfrm>
            <a:off x="711835" y="566420"/>
            <a:ext cx="622300" cy="602615"/>
          </a:xfrm>
          <a:prstGeom prst="roundRect">
            <a:avLst>
              <a:gd name="adj" fmla="val 11735"/>
            </a:avLst>
          </a:prstGeom>
          <a:solidFill>
            <a:srgbClr val="F05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cs typeface="汉仪旗黑-55简" panose="00020600040101010101" charset="-128"/>
            </a:endParaRPr>
          </a:p>
        </p:txBody>
      </p:sp>
      <p:grpSp>
        <p:nvGrpSpPr>
          <p:cNvPr id="122" name="组合 121"/>
          <p:cNvGrpSpPr/>
          <p:nvPr userDrawn="1"/>
        </p:nvGrpSpPr>
        <p:grpSpPr>
          <a:xfrm>
            <a:off x="1591310" y="553085"/>
            <a:ext cx="9916160" cy="640080"/>
            <a:chOff x="2366" y="6611"/>
            <a:chExt cx="6396" cy="1008"/>
          </a:xfrm>
        </p:grpSpPr>
        <p:cxnSp>
          <p:nvCxnSpPr>
            <p:cNvPr id="120" name="直接连接符 119"/>
            <p:cNvCxnSpPr/>
            <p:nvPr/>
          </p:nvCxnSpPr>
          <p:spPr>
            <a:xfrm>
              <a:off x="2366" y="6611"/>
              <a:ext cx="6396" cy="0"/>
            </a:xfrm>
            <a:prstGeom prst="line">
              <a:avLst/>
            </a:prstGeom>
            <a:ln>
              <a:solidFill>
                <a:srgbClr val="E3EA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/>
            <p:cNvCxnSpPr/>
            <p:nvPr/>
          </p:nvCxnSpPr>
          <p:spPr>
            <a:xfrm>
              <a:off x="2366" y="7619"/>
              <a:ext cx="6396" cy="0"/>
            </a:xfrm>
            <a:prstGeom prst="line">
              <a:avLst/>
            </a:prstGeom>
            <a:ln>
              <a:solidFill>
                <a:srgbClr val="E3EA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组合 56"/>
          <p:cNvGrpSpPr/>
          <p:nvPr userDrawn="1"/>
        </p:nvGrpSpPr>
        <p:grpSpPr>
          <a:xfrm>
            <a:off x="10667365" y="823595"/>
            <a:ext cx="650240" cy="109220"/>
            <a:chOff x="17059" y="959"/>
            <a:chExt cx="1024" cy="172"/>
          </a:xfrm>
        </p:grpSpPr>
        <p:sp>
          <p:nvSpPr>
            <p:cNvPr id="58" name="椭圆 57"/>
            <p:cNvSpPr/>
            <p:nvPr/>
          </p:nvSpPr>
          <p:spPr>
            <a:xfrm>
              <a:off x="17343" y="959"/>
              <a:ext cx="173" cy="172"/>
            </a:xfrm>
            <a:prstGeom prst="ellipse">
              <a:avLst/>
            </a:prstGeom>
            <a:solidFill>
              <a:srgbClr val="3752A1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9" name="椭圆 58"/>
            <p:cNvSpPr/>
            <p:nvPr/>
          </p:nvSpPr>
          <p:spPr>
            <a:xfrm>
              <a:off x="17059" y="959"/>
              <a:ext cx="173" cy="172"/>
            </a:xfrm>
            <a:prstGeom prst="ellipse">
              <a:avLst/>
            </a:prstGeom>
            <a:solidFill>
              <a:srgbClr val="95A6DB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0" name="椭圆 59"/>
            <p:cNvSpPr/>
            <p:nvPr/>
          </p:nvSpPr>
          <p:spPr>
            <a:xfrm>
              <a:off x="17911" y="959"/>
              <a:ext cx="173" cy="172"/>
            </a:xfrm>
            <a:prstGeom prst="ellipse">
              <a:avLst/>
            </a:prstGeom>
            <a:solidFill>
              <a:srgbClr val="3752A1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1" name="椭圆 60"/>
            <p:cNvSpPr/>
            <p:nvPr/>
          </p:nvSpPr>
          <p:spPr>
            <a:xfrm>
              <a:off x="17627" y="959"/>
              <a:ext cx="173" cy="172"/>
            </a:xfrm>
            <a:prstGeom prst="ellipse">
              <a:avLst/>
            </a:prstGeom>
            <a:solidFill>
              <a:srgbClr val="95A6DB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tags" Target="../tags/tag5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rgbClr val="E3EA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汉仪旗黑-55简"/>
                <a:ea typeface="汉仪旗黑-55简"/>
                <a:cs typeface="汉仪旗黑-55简" panose="0002060004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汉仪旗黑-55简"/>
                <a:ea typeface="汉仪旗黑-55简"/>
                <a:cs typeface="汉仪旗黑-55简" panose="0002060004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汉仪旗黑-55简"/>
                <a:ea typeface="汉仪旗黑-55简"/>
                <a:cs typeface="汉仪旗黑-55简" panose="0002060004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汉仪旗黑-55简"/>
          <a:ea typeface="汉仪旗黑-55简"/>
          <a:cs typeface="汉仪旗黑-55简" panose="0002060004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tags" Target="../tags/tag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4.svg" /><Relationship Id="rId5" Type="http://schemas.openxmlformats.org/officeDocument/2006/relationships/tags" Target="../tags/tag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4012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35940" y="1889125"/>
            <a:ext cx="6020435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spc="300">
                <a:solidFill>
                  <a:srgbClr val="3752A1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战</a:t>
            </a:r>
            <a:r>
              <a:rPr lang="zh-CN" altLang="en-US" sz="8800" spc="300">
                <a:solidFill>
                  <a:srgbClr val="F05222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痘</a:t>
            </a:r>
            <a:r>
              <a:rPr lang="zh-CN" altLang="en-US" sz="8800" spc="300">
                <a:solidFill>
                  <a:srgbClr val="3752A1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进行时</a:t>
            </a:r>
            <a:endParaRPr lang="zh-CN" altLang="en-US" sz="8800" spc="300">
              <a:solidFill>
                <a:srgbClr val="3752A1"/>
              </a:solidFill>
              <a:effectLst/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grpSp>
        <p:nvGrpSpPr>
          <p:cNvPr id="115" name="组合 114"/>
          <p:cNvGrpSpPr/>
          <p:nvPr/>
        </p:nvGrpSpPr>
        <p:grpSpPr>
          <a:xfrm>
            <a:off x="5922645" y="4465320"/>
            <a:ext cx="5661660" cy="1705610"/>
            <a:chOff x="9327" y="7032"/>
            <a:chExt cx="8916" cy="2686"/>
          </a:xfrm>
        </p:grpSpPr>
        <p:grpSp>
          <p:nvGrpSpPr>
            <p:cNvPr id="865" name="组合 864"/>
            <p:cNvGrpSpPr/>
            <p:nvPr/>
          </p:nvGrpSpPr>
          <p:grpSpPr>
            <a:xfrm flipH="1">
              <a:off x="14113" y="7148"/>
              <a:ext cx="4131" cy="2377"/>
              <a:chOff x="6506265" y="6037549"/>
              <a:chExt cx="3104925" cy="1786294"/>
            </a:xfrm>
          </p:grpSpPr>
          <p:grpSp>
            <p:nvGrpSpPr>
              <p:cNvPr id="89" name="图形 4"/>
              <p:cNvGrpSpPr/>
              <p:nvPr/>
            </p:nvGrpSpPr>
            <p:grpSpPr>
              <a:xfrm>
                <a:off x="6958025" y="6995101"/>
                <a:ext cx="1908087" cy="827307"/>
                <a:chOff x="7836483" y="4275402"/>
                <a:chExt cx="1908087" cy="827307"/>
              </a:xfrm>
              <a:solidFill>
                <a:srgbClr val="7C9AF2"/>
              </a:solidFill>
            </p:grpSpPr>
            <p:sp>
              <p:nvSpPr>
                <p:cNvPr id="90" name="任意多边形: 形状 594"/>
                <p:cNvSpPr/>
                <p:nvPr/>
              </p:nvSpPr>
              <p:spPr>
                <a:xfrm>
                  <a:off x="8577585" y="4275402"/>
                  <a:ext cx="429468" cy="362601"/>
                </a:xfrm>
                <a:custGeom>
                  <a:gdLst>
                    <a:gd name="connsiteX0" fmla="*/ 0 w 429468"/>
                    <a:gd name="connsiteY0" fmla="*/ 362601 h 362601"/>
                    <a:gd name="connsiteX1" fmla="*/ 429469 w 429468"/>
                    <a:gd name="connsiteY1" fmla="*/ 0 h 362601"/>
                    <a:gd name="connsiteX2" fmla="*/ 0 w 429468"/>
                    <a:gd name="connsiteY2" fmla="*/ 362601 h 3626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29468" h="362601">
                      <a:moveTo>
                        <a:pt x="0" y="362601"/>
                      </a:moveTo>
                      <a:cubicBezTo>
                        <a:pt x="54982" y="190429"/>
                        <a:pt x="198138" y="69544"/>
                        <a:pt x="429469" y="0"/>
                      </a:cubicBezTo>
                      <a:cubicBezTo>
                        <a:pt x="322075" y="216715"/>
                        <a:pt x="178919" y="337600"/>
                        <a:pt x="0" y="362601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1" name="任意多边形: 形状 595"/>
                <p:cNvSpPr/>
                <p:nvPr/>
              </p:nvSpPr>
              <p:spPr>
                <a:xfrm>
                  <a:off x="8949930" y="4296335"/>
                  <a:ext cx="419563" cy="225357"/>
                </a:xfrm>
                <a:custGeom>
                  <a:gdLst>
                    <a:gd name="connsiteX0" fmla="*/ 419564 w 419563"/>
                    <a:gd name="connsiteY0" fmla="*/ 0 h 225357"/>
                    <a:gd name="connsiteX1" fmla="*/ 0 w 419563"/>
                    <a:gd name="connsiteY1" fmla="*/ 224371 h 225357"/>
                    <a:gd name="connsiteX2" fmla="*/ 419564 w 419563"/>
                    <a:gd name="connsiteY2" fmla="*/ 0 h 22535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19562" h="225355">
                      <a:moveTo>
                        <a:pt x="419564" y="0"/>
                      </a:moveTo>
                      <a:cubicBezTo>
                        <a:pt x="292415" y="160180"/>
                        <a:pt x="152578" y="234971"/>
                        <a:pt x="0" y="224371"/>
                      </a:cubicBezTo>
                      <a:cubicBezTo>
                        <a:pt x="76289" y="91386"/>
                        <a:pt x="216180" y="16596"/>
                        <a:pt x="419564" y="0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2" name="任意多边形: 形状 596"/>
                <p:cNvSpPr/>
                <p:nvPr/>
              </p:nvSpPr>
              <p:spPr>
                <a:xfrm>
                  <a:off x="9248021" y="4397792"/>
                  <a:ext cx="378554" cy="136338"/>
                </a:xfrm>
                <a:custGeom>
                  <a:gdLst>
                    <a:gd name="connsiteX0" fmla="*/ 378555 w 378554"/>
                    <a:gd name="connsiteY0" fmla="*/ 3475 h 136338"/>
                    <a:gd name="connsiteX1" fmla="*/ 0 w 378554"/>
                    <a:gd name="connsiteY1" fmla="*/ 126180 h 136338"/>
                    <a:gd name="connsiteX2" fmla="*/ 378555 w 378554"/>
                    <a:gd name="connsiteY2" fmla="*/ 3475 h 1363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78554" h="136338">
                      <a:moveTo>
                        <a:pt x="378555" y="3475"/>
                      </a:moveTo>
                      <a:cubicBezTo>
                        <a:pt x="250068" y="116543"/>
                        <a:pt x="123829" y="157445"/>
                        <a:pt x="0" y="126180"/>
                      </a:cubicBezTo>
                      <a:cubicBezTo>
                        <a:pt x="82232" y="28101"/>
                        <a:pt x="208416" y="-12801"/>
                        <a:pt x="378555" y="3475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3" name="任意多边形: 形状 597"/>
                <p:cNvSpPr/>
                <p:nvPr/>
              </p:nvSpPr>
              <p:spPr>
                <a:xfrm>
                  <a:off x="9347009" y="4572218"/>
                  <a:ext cx="397560" cy="102857"/>
                </a:xfrm>
                <a:custGeom>
                  <a:gdLst>
                    <a:gd name="connsiteX0" fmla="*/ 0 w 397560"/>
                    <a:gd name="connsiteY0" fmla="*/ 41962 h 102857"/>
                    <a:gd name="connsiteX1" fmla="*/ 397561 w 397560"/>
                    <a:gd name="connsiteY1" fmla="*/ 62842 h 102857"/>
                    <a:gd name="connsiteX2" fmla="*/ 0 w 397560"/>
                    <a:gd name="connsiteY2" fmla="*/ 41962 h 10285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97560" h="102857">
                      <a:moveTo>
                        <a:pt x="0" y="41962"/>
                      </a:moveTo>
                      <a:cubicBezTo>
                        <a:pt x="111784" y="-20247"/>
                        <a:pt x="244340" y="-13287"/>
                        <a:pt x="397561" y="62842"/>
                      </a:cubicBezTo>
                      <a:cubicBezTo>
                        <a:pt x="236952" y="122428"/>
                        <a:pt x="104449" y="115468"/>
                        <a:pt x="0" y="41962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4" name="任意多边形: 形状 598"/>
                <p:cNvSpPr/>
                <p:nvPr/>
              </p:nvSpPr>
              <p:spPr>
                <a:xfrm>
                  <a:off x="8514466" y="4759763"/>
                  <a:ext cx="459341" cy="276550"/>
                </a:xfrm>
                <a:custGeom>
                  <a:gdLst>
                    <a:gd name="connsiteX0" fmla="*/ 0 w 459341"/>
                    <a:gd name="connsiteY0" fmla="*/ 89 h 276550"/>
                    <a:gd name="connsiteX1" fmla="*/ 459341 w 459341"/>
                    <a:gd name="connsiteY1" fmla="*/ 276551 h 276550"/>
                    <a:gd name="connsiteX2" fmla="*/ 0 w 459341"/>
                    <a:gd name="connsiteY2" fmla="*/ 89 h 2765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59341" h="276550">
                      <a:moveTo>
                        <a:pt x="0" y="89"/>
                      </a:moveTo>
                      <a:cubicBezTo>
                        <a:pt x="172119" y="-3283"/>
                        <a:pt x="325233" y="88853"/>
                        <a:pt x="459341" y="276551"/>
                      </a:cubicBezTo>
                      <a:cubicBezTo>
                        <a:pt x="231116" y="245767"/>
                        <a:pt x="78002" y="153632"/>
                        <a:pt x="0" y="89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5" name="任意多边形: 形状 599"/>
                <p:cNvSpPr/>
                <p:nvPr/>
              </p:nvSpPr>
              <p:spPr>
                <a:xfrm>
                  <a:off x="8789803" y="4676413"/>
                  <a:ext cx="399648" cy="240568"/>
                </a:xfrm>
                <a:custGeom>
                  <a:gdLst>
                    <a:gd name="connsiteX0" fmla="*/ 399649 w 399648"/>
                    <a:gd name="connsiteY0" fmla="*/ 240569 h 240568"/>
                    <a:gd name="connsiteX1" fmla="*/ 0 w 399648"/>
                    <a:gd name="connsiteY1" fmla="*/ 84 h 240568"/>
                    <a:gd name="connsiteX2" fmla="*/ 399649 w 399648"/>
                    <a:gd name="connsiteY2" fmla="*/ 240569 h 2405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99648" h="240568">
                      <a:moveTo>
                        <a:pt x="399649" y="240569"/>
                      </a:moveTo>
                      <a:cubicBezTo>
                        <a:pt x="200975" y="213961"/>
                        <a:pt x="67777" y="133818"/>
                        <a:pt x="0" y="84"/>
                      </a:cubicBezTo>
                      <a:cubicBezTo>
                        <a:pt x="149794" y="-2968"/>
                        <a:pt x="282993" y="77176"/>
                        <a:pt x="399649" y="240569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6" name="任意多边形: 形状 600"/>
                <p:cNvSpPr/>
                <p:nvPr/>
              </p:nvSpPr>
              <p:spPr>
                <a:xfrm>
                  <a:off x="9082005" y="4646449"/>
                  <a:ext cx="399647" cy="240552"/>
                </a:xfrm>
                <a:custGeom>
                  <a:gdLst>
                    <a:gd name="connsiteX0" fmla="*/ 0 w 399647"/>
                    <a:gd name="connsiteY0" fmla="*/ 67 h 240552"/>
                    <a:gd name="connsiteX1" fmla="*/ 399648 w 399647"/>
                    <a:gd name="connsiteY1" fmla="*/ 240552 h 240552"/>
                    <a:gd name="connsiteX2" fmla="*/ 0 w 399647"/>
                    <a:gd name="connsiteY2" fmla="*/ 67 h 2405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99647" h="240552">
                      <a:moveTo>
                        <a:pt x="0" y="67"/>
                      </a:moveTo>
                      <a:cubicBezTo>
                        <a:pt x="149634" y="-2663"/>
                        <a:pt x="282886" y="77481"/>
                        <a:pt x="399648" y="240552"/>
                      </a:cubicBezTo>
                      <a:cubicBezTo>
                        <a:pt x="200921" y="213891"/>
                        <a:pt x="67670" y="133747"/>
                        <a:pt x="0" y="67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7" name="任意多边形: 形状 601"/>
                <p:cNvSpPr/>
                <p:nvPr/>
              </p:nvSpPr>
              <p:spPr>
                <a:xfrm>
                  <a:off x="8183773" y="4890344"/>
                  <a:ext cx="556402" cy="212366"/>
                </a:xfrm>
                <a:custGeom>
                  <a:gdLst>
                    <a:gd name="connsiteX0" fmla="*/ 0 w 556402"/>
                    <a:gd name="connsiteY0" fmla="*/ 11861 h 212366"/>
                    <a:gd name="connsiteX1" fmla="*/ 556402 w 556402"/>
                    <a:gd name="connsiteY1" fmla="*/ 209732 h 212366"/>
                    <a:gd name="connsiteX2" fmla="*/ 0 w 556402"/>
                    <a:gd name="connsiteY2" fmla="*/ 11861 h 2123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556402" h="212366">
                      <a:moveTo>
                        <a:pt x="0" y="11861"/>
                      </a:moveTo>
                      <a:cubicBezTo>
                        <a:pt x="184968" y="-29308"/>
                        <a:pt x="370417" y="36702"/>
                        <a:pt x="556402" y="209732"/>
                      </a:cubicBezTo>
                      <a:cubicBezTo>
                        <a:pt x="303176" y="226810"/>
                        <a:pt x="117726" y="160853"/>
                        <a:pt x="0" y="11861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98" name="任意多边形: 形状 602"/>
                <p:cNvSpPr/>
                <p:nvPr/>
              </p:nvSpPr>
              <p:spPr>
                <a:xfrm>
                  <a:off x="7836483" y="4587349"/>
                  <a:ext cx="1464343" cy="470701"/>
                </a:xfrm>
                <a:custGeom>
                  <a:gdLst>
                    <a:gd name="connsiteX0" fmla="*/ 1463468 w 1464343"/>
                    <a:gd name="connsiteY0" fmla="*/ 27313 h 470701"/>
                    <a:gd name="connsiteX1" fmla="*/ 1456883 w 1464343"/>
                    <a:gd name="connsiteY1" fmla="*/ 35772 h 470701"/>
                    <a:gd name="connsiteX2" fmla="*/ 1449870 w 1464343"/>
                    <a:gd name="connsiteY2" fmla="*/ 39520 h 470701"/>
                    <a:gd name="connsiteX3" fmla="*/ 1438253 w 1464343"/>
                    <a:gd name="connsiteY3" fmla="*/ 39144 h 470701"/>
                    <a:gd name="connsiteX4" fmla="*/ 1437182 w 1464343"/>
                    <a:gd name="connsiteY4" fmla="*/ 40536 h 470701"/>
                    <a:gd name="connsiteX5" fmla="*/ 1428991 w 1464343"/>
                    <a:gd name="connsiteY5" fmla="*/ 38128 h 470701"/>
                    <a:gd name="connsiteX6" fmla="*/ 1024471 w 1464343"/>
                    <a:gd name="connsiteY6" fmla="*/ 65753 h 470701"/>
                    <a:gd name="connsiteX7" fmla="*/ 577389 w 1464343"/>
                    <a:gd name="connsiteY7" fmla="*/ 202859 h 470701"/>
                    <a:gd name="connsiteX8" fmla="*/ 365171 w 1464343"/>
                    <a:gd name="connsiteY8" fmla="*/ 304952 h 470701"/>
                    <a:gd name="connsiteX9" fmla="*/ 347236 w 1464343"/>
                    <a:gd name="connsiteY9" fmla="*/ 314910 h 470701"/>
                    <a:gd name="connsiteX10" fmla="*/ 59532 w 1464343"/>
                    <a:gd name="connsiteY10" fmla="*/ 470701 h 470701"/>
                    <a:gd name="connsiteX11" fmla="*/ 0 w 1464343"/>
                    <a:gd name="connsiteY11" fmla="*/ 470701 h 470701"/>
                    <a:gd name="connsiteX12" fmla="*/ 349967 w 1464343"/>
                    <a:gd name="connsiteY12" fmla="*/ 277221 h 470701"/>
                    <a:gd name="connsiteX13" fmla="*/ 564647 w 1464343"/>
                    <a:gd name="connsiteY13" fmla="*/ 171647 h 470701"/>
                    <a:gd name="connsiteX14" fmla="*/ 1017511 w 1464343"/>
                    <a:gd name="connsiteY14" fmla="*/ 36575 h 470701"/>
                    <a:gd name="connsiteX15" fmla="*/ 1433167 w 1464343"/>
                    <a:gd name="connsiteY15" fmla="*/ 9967 h 470701"/>
                    <a:gd name="connsiteX16" fmla="*/ 1445587 w 1464343"/>
                    <a:gd name="connsiteY16" fmla="*/ 7719 h 470701"/>
                    <a:gd name="connsiteX17" fmla="*/ 1455438 w 1464343"/>
                    <a:gd name="connsiteY17" fmla="*/ 9218 h 470701"/>
                    <a:gd name="connsiteX18" fmla="*/ 1463896 w 1464343"/>
                    <a:gd name="connsiteY18" fmla="*/ 15803 h 470701"/>
                    <a:gd name="connsiteX19" fmla="*/ 1463415 w 1464343"/>
                    <a:gd name="connsiteY19" fmla="*/ 27313 h 4707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464343" h="470700">
                      <a:moveTo>
                        <a:pt x="1463468" y="27313"/>
                      </a:moveTo>
                      <a:cubicBezTo>
                        <a:pt x="1462558" y="30900"/>
                        <a:pt x="1460149" y="33952"/>
                        <a:pt x="1456883" y="35772"/>
                      </a:cubicBezTo>
                      <a:lnTo>
                        <a:pt x="1449870" y="39520"/>
                      </a:lnTo>
                      <a:cubicBezTo>
                        <a:pt x="1446015" y="40162"/>
                        <a:pt x="1442054" y="40055"/>
                        <a:pt x="1438253" y="39144"/>
                      </a:cubicBezTo>
                      <a:lnTo>
                        <a:pt x="1437182" y="40536"/>
                      </a:lnTo>
                      <a:lnTo>
                        <a:pt x="1428991" y="38128"/>
                      </a:lnTo>
                      <a:cubicBezTo>
                        <a:pt x="1335142" y="21210"/>
                        <a:pt x="1200284" y="30419"/>
                        <a:pt x="1024471" y="65753"/>
                      </a:cubicBezTo>
                      <a:cubicBezTo>
                        <a:pt x="870875" y="94983"/>
                        <a:pt x="720973" y="140971"/>
                        <a:pt x="577389" y="202859"/>
                      </a:cubicBezTo>
                      <a:cubicBezTo>
                        <a:pt x="504901" y="233267"/>
                        <a:pt x="434072" y="267317"/>
                        <a:pt x="365171" y="304952"/>
                      </a:cubicBezTo>
                      <a:lnTo>
                        <a:pt x="347236" y="314910"/>
                      </a:lnTo>
                      <a:cubicBezTo>
                        <a:pt x="203920" y="394144"/>
                        <a:pt x="145458" y="417325"/>
                        <a:pt x="59532" y="470701"/>
                      </a:cubicBezTo>
                      <a:lnTo>
                        <a:pt x="0" y="470701"/>
                      </a:lnTo>
                      <a:cubicBezTo>
                        <a:pt x="122116" y="388737"/>
                        <a:pt x="177687" y="371123"/>
                        <a:pt x="349967" y="277221"/>
                      </a:cubicBezTo>
                      <a:cubicBezTo>
                        <a:pt x="422402" y="237658"/>
                        <a:pt x="493926" y="202484"/>
                        <a:pt x="564647" y="171647"/>
                      </a:cubicBezTo>
                      <a:cubicBezTo>
                        <a:pt x="710266" y="110402"/>
                        <a:pt x="862149" y="65110"/>
                        <a:pt x="1017511" y="36575"/>
                      </a:cubicBezTo>
                      <a:cubicBezTo>
                        <a:pt x="1198945" y="-525"/>
                        <a:pt x="1337551" y="-9413"/>
                        <a:pt x="1433167" y="9967"/>
                      </a:cubicBezTo>
                      <a:lnTo>
                        <a:pt x="1445587" y="7719"/>
                      </a:lnTo>
                      <a:cubicBezTo>
                        <a:pt x="1448799" y="5738"/>
                        <a:pt x="1452975" y="6380"/>
                        <a:pt x="1455438" y="9218"/>
                      </a:cubicBezTo>
                      <a:cubicBezTo>
                        <a:pt x="1459025" y="10128"/>
                        <a:pt x="1462130" y="12537"/>
                        <a:pt x="1463896" y="15803"/>
                      </a:cubicBezTo>
                      <a:cubicBezTo>
                        <a:pt x="1464646" y="19658"/>
                        <a:pt x="1464432" y="23566"/>
                        <a:pt x="1463415" y="27313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  <p:grpSp>
            <p:nvGrpSpPr>
              <p:cNvPr id="99" name="图形 4"/>
              <p:cNvGrpSpPr/>
              <p:nvPr/>
            </p:nvGrpSpPr>
            <p:grpSpPr>
              <a:xfrm>
                <a:off x="6506265" y="6256354"/>
                <a:ext cx="1553161" cy="1567489"/>
                <a:chOff x="7384723" y="3536655"/>
                <a:chExt cx="1553161" cy="1567489"/>
              </a:xfrm>
            </p:grpSpPr>
            <p:sp>
              <p:nvSpPr>
                <p:cNvPr id="100" name="任意多边形: 形状 604"/>
                <p:cNvSpPr/>
                <p:nvPr/>
              </p:nvSpPr>
              <p:spPr>
                <a:xfrm>
                  <a:off x="7384723" y="3536655"/>
                  <a:ext cx="1553107" cy="1567489"/>
                </a:xfrm>
                <a:custGeom>
                  <a:gdLst>
                    <a:gd name="connsiteX0" fmla="*/ 1430992 w 1553107"/>
                    <a:gd name="connsiteY0" fmla="*/ 549657 h 1567489"/>
                    <a:gd name="connsiteX1" fmla="*/ 1095105 w 1553107"/>
                    <a:gd name="connsiteY1" fmla="*/ 620914 h 1567489"/>
                    <a:gd name="connsiteX2" fmla="*/ 1339391 w 1553107"/>
                    <a:gd name="connsiteY2" fmla="*/ 712514 h 1567489"/>
                    <a:gd name="connsiteX3" fmla="*/ 514932 w 1553107"/>
                    <a:gd name="connsiteY3" fmla="*/ 1567490 h 1567489"/>
                    <a:gd name="connsiteX4" fmla="*/ 214380 w 1553107"/>
                    <a:gd name="connsiteY4" fmla="*/ 1553517 h 1567489"/>
                    <a:gd name="connsiteX5" fmla="*/ 16188 w 1553107"/>
                    <a:gd name="connsiteY5" fmla="*/ 1536920 h 1567489"/>
                    <a:gd name="connsiteX6" fmla="*/ 1553108 w 1553107"/>
                    <a:gd name="connsiteY6" fmla="*/ 0 h 1567489"/>
                    <a:gd name="connsiteX7" fmla="*/ 1430938 w 1553107"/>
                    <a:gd name="connsiteY7" fmla="*/ 549657 h 156748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553107" h="1567489">
                      <a:moveTo>
                        <a:pt x="1430992" y="549657"/>
                      </a:moveTo>
                      <a:lnTo>
                        <a:pt x="1095105" y="620914"/>
                      </a:lnTo>
                      <a:lnTo>
                        <a:pt x="1339391" y="712514"/>
                      </a:lnTo>
                      <a:cubicBezTo>
                        <a:pt x="1339391" y="712514"/>
                        <a:pt x="1237619" y="1262172"/>
                        <a:pt x="514932" y="1567490"/>
                      </a:cubicBezTo>
                      <a:cubicBezTo>
                        <a:pt x="428525" y="1567490"/>
                        <a:pt x="312619" y="1560690"/>
                        <a:pt x="214380" y="1553517"/>
                      </a:cubicBezTo>
                      <a:cubicBezTo>
                        <a:pt x="104255" y="1545433"/>
                        <a:pt x="16188" y="1536920"/>
                        <a:pt x="16188" y="1536920"/>
                      </a:cubicBezTo>
                      <a:cubicBezTo>
                        <a:pt x="16188" y="1536920"/>
                        <a:pt x="-268839" y="325715"/>
                        <a:pt x="1553108" y="0"/>
                      </a:cubicBezTo>
                      <a:cubicBezTo>
                        <a:pt x="1522539" y="325715"/>
                        <a:pt x="1430938" y="549657"/>
                        <a:pt x="1430938" y="549657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101" name="任意多边形: 形状 605"/>
                <p:cNvSpPr/>
                <p:nvPr/>
              </p:nvSpPr>
              <p:spPr>
                <a:xfrm>
                  <a:off x="7384777" y="3536655"/>
                  <a:ext cx="1553107" cy="1553516"/>
                </a:xfrm>
                <a:custGeom>
                  <a:gdLst>
                    <a:gd name="connsiteX0" fmla="*/ 1553108 w 1553107"/>
                    <a:gd name="connsiteY0" fmla="*/ 0 h 1553516"/>
                    <a:gd name="connsiteX1" fmla="*/ 214379 w 1553107"/>
                    <a:gd name="connsiteY1" fmla="*/ 1553517 h 1553516"/>
                    <a:gd name="connsiteX2" fmla="*/ 16188 w 1553107"/>
                    <a:gd name="connsiteY2" fmla="*/ 1536920 h 1553516"/>
                    <a:gd name="connsiteX3" fmla="*/ 1553108 w 1553107"/>
                    <a:gd name="connsiteY3" fmla="*/ 0 h 155351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553107" h="1553516">
                      <a:moveTo>
                        <a:pt x="1553108" y="0"/>
                      </a:moveTo>
                      <a:cubicBezTo>
                        <a:pt x="503636" y="532901"/>
                        <a:pt x="263900" y="1318867"/>
                        <a:pt x="214379" y="1553517"/>
                      </a:cubicBezTo>
                      <a:cubicBezTo>
                        <a:pt x="104255" y="1545433"/>
                        <a:pt x="16188" y="1536920"/>
                        <a:pt x="16188" y="1536920"/>
                      </a:cubicBezTo>
                      <a:cubicBezTo>
                        <a:pt x="16188" y="1536920"/>
                        <a:pt x="-268839" y="325715"/>
                        <a:pt x="1553108" y="0"/>
                      </a:cubicBezTo>
                      <a:close/>
                    </a:path>
                  </a:pathLst>
                </a:custGeom>
                <a:solidFill>
                  <a:srgbClr val="7C9AF2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102" name="任意多边形: 形状 606"/>
                <p:cNvSpPr/>
                <p:nvPr/>
              </p:nvSpPr>
              <p:spPr>
                <a:xfrm>
                  <a:off x="8030877" y="4023786"/>
                  <a:ext cx="78689" cy="502380"/>
                </a:xfrm>
                <a:custGeom>
                  <a:gdLst>
                    <a:gd name="connsiteX0" fmla="*/ 53693 w 78689"/>
                    <a:gd name="connsiteY0" fmla="*/ 502380 h 502380"/>
                    <a:gd name="connsiteX1" fmla="*/ 28798 w 78689"/>
                    <a:gd name="connsiteY1" fmla="*/ 478985 h 502380"/>
                    <a:gd name="connsiteX2" fmla="*/ 49 w 78689"/>
                    <a:gd name="connsiteY2" fmla="*/ 26549 h 502380"/>
                    <a:gd name="connsiteX3" fmla="*/ 23391 w 78689"/>
                    <a:gd name="connsiteY3" fmla="*/ 49 h 502380"/>
                    <a:gd name="connsiteX4" fmla="*/ 49892 w 78689"/>
                    <a:gd name="connsiteY4" fmla="*/ 23391 h 502380"/>
                    <a:gd name="connsiteX5" fmla="*/ 78641 w 78689"/>
                    <a:gd name="connsiteY5" fmla="*/ 475826 h 502380"/>
                    <a:gd name="connsiteX6" fmla="*/ 55299 w 78689"/>
                    <a:gd name="connsiteY6" fmla="*/ 502326 h 502380"/>
                    <a:gd name="connsiteX7" fmla="*/ 53693 w 78689"/>
                    <a:gd name="connsiteY7" fmla="*/ 502326 h 50238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8689" h="502380">
                      <a:moveTo>
                        <a:pt x="53693" y="502380"/>
                      </a:moveTo>
                      <a:cubicBezTo>
                        <a:pt x="40630" y="502380"/>
                        <a:pt x="29655" y="492209"/>
                        <a:pt x="28798" y="478985"/>
                      </a:cubicBezTo>
                      <a:lnTo>
                        <a:pt x="49" y="26549"/>
                      </a:lnTo>
                      <a:cubicBezTo>
                        <a:pt x="-807" y="12791"/>
                        <a:pt x="9632" y="960"/>
                        <a:pt x="23391" y="49"/>
                      </a:cubicBezTo>
                      <a:cubicBezTo>
                        <a:pt x="37150" y="-808"/>
                        <a:pt x="48981" y="9632"/>
                        <a:pt x="49892" y="23391"/>
                      </a:cubicBezTo>
                      <a:lnTo>
                        <a:pt x="78641" y="475826"/>
                      </a:lnTo>
                      <a:cubicBezTo>
                        <a:pt x="79497" y="489585"/>
                        <a:pt x="69057" y="501417"/>
                        <a:pt x="55299" y="502326"/>
                      </a:cubicBezTo>
                      <a:cubicBezTo>
                        <a:pt x="54764" y="502326"/>
                        <a:pt x="54228" y="502326"/>
                        <a:pt x="53693" y="502326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103" name="任意多边形: 形状 607"/>
                <p:cNvSpPr/>
                <p:nvPr/>
              </p:nvSpPr>
              <p:spPr>
                <a:xfrm>
                  <a:off x="7721438" y="4206559"/>
                  <a:ext cx="78689" cy="502326"/>
                </a:xfrm>
                <a:custGeom>
                  <a:gdLst>
                    <a:gd name="connsiteX0" fmla="*/ 53693 w 78689"/>
                    <a:gd name="connsiteY0" fmla="*/ 502326 h 502326"/>
                    <a:gd name="connsiteX1" fmla="*/ 28798 w 78689"/>
                    <a:gd name="connsiteY1" fmla="*/ 478985 h 502326"/>
                    <a:gd name="connsiteX2" fmla="*/ 49 w 78689"/>
                    <a:gd name="connsiteY2" fmla="*/ 26549 h 502326"/>
                    <a:gd name="connsiteX3" fmla="*/ 23391 w 78689"/>
                    <a:gd name="connsiteY3" fmla="*/ 49 h 502326"/>
                    <a:gd name="connsiteX4" fmla="*/ 49891 w 78689"/>
                    <a:gd name="connsiteY4" fmla="*/ 23391 h 502326"/>
                    <a:gd name="connsiteX5" fmla="*/ 78640 w 78689"/>
                    <a:gd name="connsiteY5" fmla="*/ 475826 h 502326"/>
                    <a:gd name="connsiteX6" fmla="*/ 55298 w 78689"/>
                    <a:gd name="connsiteY6" fmla="*/ 502326 h 502326"/>
                    <a:gd name="connsiteX7" fmla="*/ 53693 w 78689"/>
                    <a:gd name="connsiteY7" fmla="*/ 502326 h 50232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8689" h="502326">
                      <a:moveTo>
                        <a:pt x="53693" y="502326"/>
                      </a:moveTo>
                      <a:cubicBezTo>
                        <a:pt x="40629" y="502326"/>
                        <a:pt x="29654" y="492155"/>
                        <a:pt x="28798" y="478985"/>
                      </a:cubicBezTo>
                      <a:lnTo>
                        <a:pt x="49" y="26549"/>
                      </a:lnTo>
                      <a:cubicBezTo>
                        <a:pt x="-808" y="12791"/>
                        <a:pt x="9632" y="960"/>
                        <a:pt x="23391" y="49"/>
                      </a:cubicBezTo>
                      <a:cubicBezTo>
                        <a:pt x="37149" y="-808"/>
                        <a:pt x="48981" y="9632"/>
                        <a:pt x="49891" y="23391"/>
                      </a:cubicBezTo>
                      <a:lnTo>
                        <a:pt x="78640" y="475826"/>
                      </a:lnTo>
                      <a:cubicBezTo>
                        <a:pt x="79497" y="489585"/>
                        <a:pt x="69058" y="501417"/>
                        <a:pt x="55298" y="502326"/>
                      </a:cubicBezTo>
                      <a:cubicBezTo>
                        <a:pt x="54763" y="502326"/>
                        <a:pt x="54228" y="502326"/>
                        <a:pt x="53693" y="502326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  <p:grpSp>
            <p:nvGrpSpPr>
              <p:cNvPr id="104" name="图形 4"/>
              <p:cNvGrpSpPr/>
              <p:nvPr/>
            </p:nvGrpSpPr>
            <p:grpSpPr>
              <a:xfrm>
                <a:off x="8384116" y="6037549"/>
                <a:ext cx="389861" cy="523541"/>
                <a:chOff x="9262574" y="3317850"/>
                <a:chExt cx="389861" cy="523541"/>
              </a:xfrm>
              <a:solidFill>
                <a:srgbClr val="92B5F8"/>
              </a:solidFill>
            </p:grpSpPr>
            <p:sp>
              <p:nvSpPr>
                <p:cNvPr id="105" name="任意多边形: 形状 834"/>
                <p:cNvSpPr/>
                <p:nvPr/>
              </p:nvSpPr>
              <p:spPr>
                <a:xfrm>
                  <a:off x="9262574" y="3658341"/>
                  <a:ext cx="183057" cy="183050"/>
                </a:xfrm>
                <a:custGeom>
                  <a:gdLst>
                    <a:gd name="connsiteX0" fmla="*/ 177213 w 183057"/>
                    <a:gd name="connsiteY0" fmla="*/ 59374 h 183050"/>
                    <a:gd name="connsiteX1" fmla="*/ 123677 w 183057"/>
                    <a:gd name="connsiteY1" fmla="*/ 177207 h 183050"/>
                    <a:gd name="connsiteX2" fmla="*/ 5844 w 183057"/>
                    <a:gd name="connsiteY2" fmla="*/ 123671 h 183050"/>
                    <a:gd name="connsiteX3" fmla="*/ 59380 w 183057"/>
                    <a:gd name="connsiteY3" fmla="*/ 5837 h 183050"/>
                    <a:gd name="connsiteX4" fmla="*/ 177213 w 183057"/>
                    <a:gd name="connsiteY4" fmla="*/ 59374 h 183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83057" h="183050">
                      <a:moveTo>
                        <a:pt x="177213" y="59374"/>
                      </a:moveTo>
                      <a:cubicBezTo>
                        <a:pt x="194934" y="106700"/>
                        <a:pt x="171003" y="159433"/>
                        <a:pt x="123677" y="177207"/>
                      </a:cubicBezTo>
                      <a:cubicBezTo>
                        <a:pt x="76351" y="194928"/>
                        <a:pt x="23618" y="170997"/>
                        <a:pt x="5844" y="123671"/>
                      </a:cubicBezTo>
                      <a:cubicBezTo>
                        <a:pt x="-11877" y="76345"/>
                        <a:pt x="12054" y="23612"/>
                        <a:pt x="59380" y="5837"/>
                      </a:cubicBezTo>
                      <a:cubicBezTo>
                        <a:pt x="106706" y="-11883"/>
                        <a:pt x="159440" y="12101"/>
                        <a:pt x="177213" y="59374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106" name="任意多边形: 形状 835"/>
                <p:cNvSpPr/>
                <p:nvPr/>
              </p:nvSpPr>
              <p:spPr>
                <a:xfrm>
                  <a:off x="9321457" y="3358043"/>
                  <a:ext cx="105765" cy="105765"/>
                </a:xfrm>
                <a:custGeom>
                  <a:gdLst>
                    <a:gd name="connsiteX0" fmla="*/ 59709 w 105765"/>
                    <a:gd name="connsiteY0" fmla="*/ 444 h 105765"/>
                    <a:gd name="connsiteX1" fmla="*/ 105321 w 105765"/>
                    <a:gd name="connsiteY1" fmla="*/ 59708 h 105765"/>
                    <a:gd name="connsiteX2" fmla="*/ 46057 w 105765"/>
                    <a:gd name="connsiteY2" fmla="*/ 105321 h 105765"/>
                    <a:gd name="connsiteX3" fmla="*/ 444 w 105765"/>
                    <a:gd name="connsiteY3" fmla="*/ 46057 h 105765"/>
                    <a:gd name="connsiteX4" fmla="*/ 59709 w 105765"/>
                    <a:gd name="connsiteY4" fmla="*/ 444 h 1057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5765" h="105765">
                      <a:moveTo>
                        <a:pt x="59709" y="444"/>
                      </a:moveTo>
                      <a:cubicBezTo>
                        <a:pt x="88671" y="4191"/>
                        <a:pt x="109069" y="30745"/>
                        <a:pt x="105321" y="59708"/>
                      </a:cubicBezTo>
                      <a:cubicBezTo>
                        <a:pt x="101574" y="88672"/>
                        <a:pt x="75020" y="109069"/>
                        <a:pt x="46057" y="105321"/>
                      </a:cubicBezTo>
                      <a:cubicBezTo>
                        <a:pt x="17093" y="101574"/>
                        <a:pt x="-3304" y="75020"/>
                        <a:pt x="444" y="46057"/>
                      </a:cubicBezTo>
                      <a:cubicBezTo>
                        <a:pt x="4192" y="17094"/>
                        <a:pt x="30745" y="-3304"/>
                        <a:pt x="59709" y="444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107" name="任意多边形: 形状 836"/>
                <p:cNvSpPr/>
                <p:nvPr/>
              </p:nvSpPr>
              <p:spPr>
                <a:xfrm>
                  <a:off x="9585217" y="3317850"/>
                  <a:ext cx="67219" cy="67219"/>
                </a:xfrm>
                <a:custGeom>
                  <a:gdLst>
                    <a:gd name="connsiteX0" fmla="*/ 13145 w 67219"/>
                    <a:gd name="connsiteY0" fmla="*/ 6962 h 67219"/>
                    <a:gd name="connsiteX1" fmla="*/ 60258 w 67219"/>
                    <a:gd name="connsiteY1" fmla="*/ 13119 h 67219"/>
                    <a:gd name="connsiteX2" fmla="*/ 54101 w 67219"/>
                    <a:gd name="connsiteY2" fmla="*/ 60231 h 67219"/>
                    <a:gd name="connsiteX3" fmla="*/ 6989 w 67219"/>
                    <a:gd name="connsiteY3" fmla="*/ 54127 h 67219"/>
                    <a:gd name="connsiteX4" fmla="*/ 13092 w 67219"/>
                    <a:gd name="connsiteY4" fmla="*/ 7015 h 6721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7219" h="67219">
                      <a:moveTo>
                        <a:pt x="13145" y="6962"/>
                      </a:moveTo>
                      <a:cubicBezTo>
                        <a:pt x="27868" y="-4334"/>
                        <a:pt x="48961" y="-1604"/>
                        <a:pt x="60258" y="13119"/>
                      </a:cubicBezTo>
                      <a:cubicBezTo>
                        <a:pt x="71554" y="27841"/>
                        <a:pt x="68823" y="48934"/>
                        <a:pt x="54101" y="60231"/>
                      </a:cubicBezTo>
                      <a:cubicBezTo>
                        <a:pt x="39378" y="71580"/>
                        <a:pt x="18285" y="68796"/>
                        <a:pt x="6989" y="54127"/>
                      </a:cubicBezTo>
                      <a:cubicBezTo>
                        <a:pt x="-4361" y="39405"/>
                        <a:pt x="-1577" y="18312"/>
                        <a:pt x="13092" y="7015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  <p:sp>
            <p:nvSpPr>
              <p:cNvPr id="108" name="任意多边形: 形状 858"/>
              <p:cNvSpPr/>
              <p:nvPr/>
            </p:nvSpPr>
            <p:spPr>
              <a:xfrm>
                <a:off x="9231643" y="7024425"/>
                <a:ext cx="379547" cy="379547"/>
              </a:xfrm>
              <a:custGeom>
                <a:gdLst>
                  <a:gd name="connsiteX0" fmla="*/ 21375 w 379547"/>
                  <a:gd name="connsiteY0" fmla="*/ 102375 h 379547"/>
                  <a:gd name="connsiteX1" fmla="*/ 277172 w 379547"/>
                  <a:gd name="connsiteY1" fmla="*/ 21375 h 379547"/>
                  <a:gd name="connsiteX2" fmla="*/ 358172 w 379547"/>
                  <a:gd name="connsiteY2" fmla="*/ 277172 h 379547"/>
                  <a:gd name="connsiteX3" fmla="*/ 102375 w 379547"/>
                  <a:gd name="connsiteY3" fmla="*/ 358172 h 379547"/>
                  <a:gd name="connsiteX4" fmla="*/ 21375 w 379547"/>
                  <a:gd name="connsiteY4" fmla="*/ 102375 h 3795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9547" h="379547">
                    <a:moveTo>
                      <a:pt x="21375" y="102375"/>
                    </a:moveTo>
                    <a:cubicBezTo>
                      <a:pt x="69611" y="9383"/>
                      <a:pt x="184126" y="-26914"/>
                      <a:pt x="277172" y="21375"/>
                    </a:cubicBezTo>
                    <a:cubicBezTo>
                      <a:pt x="370164" y="69611"/>
                      <a:pt x="406462" y="184126"/>
                      <a:pt x="358172" y="277172"/>
                    </a:cubicBezTo>
                    <a:cubicBezTo>
                      <a:pt x="309936" y="370164"/>
                      <a:pt x="195422" y="406462"/>
                      <a:pt x="102375" y="358172"/>
                    </a:cubicBezTo>
                    <a:cubicBezTo>
                      <a:pt x="9383" y="309936"/>
                      <a:pt x="-26914" y="195422"/>
                      <a:pt x="21375" y="102375"/>
                    </a:cubicBezTo>
                    <a:close/>
                  </a:path>
                </a:pathLst>
              </a:custGeom>
              <a:solidFill>
                <a:srgbClr val="E3EAFF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580" name="图形 4"/>
            <p:cNvGrpSpPr/>
            <p:nvPr/>
          </p:nvGrpSpPr>
          <p:grpSpPr>
            <a:xfrm>
              <a:off x="9829" y="8550"/>
              <a:ext cx="2122" cy="1168"/>
              <a:chOff x="1570540" y="4502963"/>
              <a:chExt cx="1199801" cy="660403"/>
            </a:xfrm>
          </p:grpSpPr>
          <p:sp>
            <p:nvSpPr>
              <p:cNvPr id="581" name="任意多边形: 形状 580"/>
              <p:cNvSpPr/>
              <p:nvPr/>
            </p:nvSpPr>
            <p:spPr>
              <a:xfrm>
                <a:off x="1570540" y="4502963"/>
                <a:ext cx="1199801" cy="589992"/>
              </a:xfrm>
              <a:custGeom>
                <a:gdLst>
                  <a:gd name="connsiteX0" fmla="*/ 1199802 w 1199801"/>
                  <a:gd name="connsiteY0" fmla="*/ 563064 h 589992"/>
                  <a:gd name="connsiteX1" fmla="*/ 1106595 w 1199801"/>
                  <a:gd name="connsiteY1" fmla="*/ 589992 h 589992"/>
                  <a:gd name="connsiteX2" fmla="*/ 0 w 1199801"/>
                  <a:gd name="connsiteY2" fmla="*/ 44243 h 589992"/>
                  <a:gd name="connsiteX3" fmla="*/ 500886 w 1199801"/>
                  <a:gd name="connsiteY3" fmla="*/ 19188 h 589992"/>
                  <a:gd name="connsiteX4" fmla="*/ 1199802 w 1199801"/>
                  <a:gd name="connsiteY4" fmla="*/ 563064 h 5899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9801" h="589992">
                    <a:moveTo>
                      <a:pt x="1199802" y="563064"/>
                    </a:moveTo>
                    <a:cubicBezTo>
                      <a:pt x="1199802" y="563064"/>
                      <a:pt x="1148300" y="564777"/>
                      <a:pt x="1106595" y="589992"/>
                    </a:cubicBezTo>
                    <a:cubicBezTo>
                      <a:pt x="1040103" y="507600"/>
                      <a:pt x="519677" y="43655"/>
                      <a:pt x="0" y="44243"/>
                    </a:cubicBezTo>
                    <a:cubicBezTo>
                      <a:pt x="161573" y="-5224"/>
                      <a:pt x="334281" y="-12666"/>
                      <a:pt x="500886" y="19188"/>
                    </a:cubicBezTo>
                    <a:cubicBezTo>
                      <a:pt x="899303" y="95264"/>
                      <a:pt x="1086412" y="370600"/>
                      <a:pt x="1199802" y="563064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2" name="任意多边形: 形状 581"/>
              <p:cNvSpPr/>
              <p:nvPr/>
            </p:nvSpPr>
            <p:spPr>
              <a:xfrm>
                <a:off x="2009222" y="4560971"/>
                <a:ext cx="101353" cy="205835"/>
              </a:xfrm>
              <a:custGeom>
                <a:gdLst>
                  <a:gd name="connsiteX0" fmla="*/ 95343 w 101353"/>
                  <a:gd name="connsiteY0" fmla="*/ 204610 h 205835"/>
                  <a:gd name="connsiteX1" fmla="*/ 100429 w 101353"/>
                  <a:gd name="connsiteY1" fmla="*/ 190423 h 205835"/>
                  <a:gd name="connsiteX2" fmla="*/ 21088 w 101353"/>
                  <a:gd name="connsiteY2" fmla="*/ 6633 h 205835"/>
                  <a:gd name="connsiteX3" fmla="*/ 6633 w 101353"/>
                  <a:gd name="connsiteY3" fmla="*/ 904 h 205835"/>
                  <a:gd name="connsiteX4" fmla="*/ 905 w 101353"/>
                  <a:gd name="connsiteY4" fmla="*/ 15413 h 205835"/>
                  <a:gd name="connsiteX5" fmla="*/ 80245 w 101353"/>
                  <a:gd name="connsiteY5" fmla="*/ 199203 h 205835"/>
                  <a:gd name="connsiteX6" fmla="*/ 94700 w 101353"/>
                  <a:gd name="connsiteY6" fmla="*/ 204931 h 205835"/>
                  <a:gd name="connsiteX7" fmla="*/ 95343 w 101353"/>
                  <a:gd name="connsiteY7" fmla="*/ 204610 h 2058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353" h="205835">
                    <a:moveTo>
                      <a:pt x="95343" y="204610"/>
                    </a:moveTo>
                    <a:cubicBezTo>
                      <a:pt x="100482" y="201987"/>
                      <a:pt x="102784" y="195777"/>
                      <a:pt x="100429" y="190423"/>
                    </a:cubicBezTo>
                    <a:lnTo>
                      <a:pt x="21088" y="6633"/>
                    </a:lnTo>
                    <a:cubicBezTo>
                      <a:pt x="18679" y="1065"/>
                      <a:pt x="12201" y="-1504"/>
                      <a:pt x="6633" y="904"/>
                    </a:cubicBezTo>
                    <a:cubicBezTo>
                      <a:pt x="1065" y="3313"/>
                      <a:pt x="-1505" y="9792"/>
                      <a:pt x="905" y="15413"/>
                    </a:cubicBezTo>
                    <a:lnTo>
                      <a:pt x="80245" y="199203"/>
                    </a:lnTo>
                    <a:cubicBezTo>
                      <a:pt x="82654" y="204770"/>
                      <a:pt x="89132" y="207341"/>
                      <a:pt x="94700" y="204931"/>
                    </a:cubicBezTo>
                    <a:cubicBezTo>
                      <a:pt x="94914" y="204824"/>
                      <a:pt x="95129" y="204717"/>
                      <a:pt x="95343" y="20461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3" name="任意多边形: 形状 582"/>
              <p:cNvSpPr/>
              <p:nvPr/>
            </p:nvSpPr>
            <p:spPr>
              <a:xfrm>
                <a:off x="2196492" y="4628159"/>
                <a:ext cx="101407" cy="205836"/>
              </a:xfrm>
              <a:custGeom>
                <a:gdLst>
                  <a:gd name="connsiteX0" fmla="*/ 95396 w 101407"/>
                  <a:gd name="connsiteY0" fmla="*/ 204610 h 205836"/>
                  <a:gd name="connsiteX1" fmla="*/ 100482 w 101407"/>
                  <a:gd name="connsiteY1" fmla="*/ 190423 h 205836"/>
                  <a:gd name="connsiteX2" fmla="*/ 21141 w 101407"/>
                  <a:gd name="connsiteY2" fmla="*/ 6633 h 205836"/>
                  <a:gd name="connsiteX3" fmla="*/ 6633 w 101407"/>
                  <a:gd name="connsiteY3" fmla="*/ 905 h 205836"/>
                  <a:gd name="connsiteX4" fmla="*/ 905 w 101407"/>
                  <a:gd name="connsiteY4" fmla="*/ 15413 h 205836"/>
                  <a:gd name="connsiteX5" fmla="*/ 80245 w 101407"/>
                  <a:gd name="connsiteY5" fmla="*/ 199203 h 205836"/>
                  <a:gd name="connsiteX6" fmla="*/ 94754 w 101407"/>
                  <a:gd name="connsiteY6" fmla="*/ 204932 h 205836"/>
                  <a:gd name="connsiteX7" fmla="*/ 95396 w 101407"/>
                  <a:gd name="connsiteY7" fmla="*/ 204610 h 205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407" h="205836">
                    <a:moveTo>
                      <a:pt x="95396" y="204610"/>
                    </a:moveTo>
                    <a:cubicBezTo>
                      <a:pt x="100536" y="201987"/>
                      <a:pt x="102838" y="195776"/>
                      <a:pt x="100482" y="190423"/>
                    </a:cubicBezTo>
                    <a:lnTo>
                      <a:pt x="21141" y="6633"/>
                    </a:lnTo>
                    <a:cubicBezTo>
                      <a:pt x="18732" y="1065"/>
                      <a:pt x="12254" y="-1505"/>
                      <a:pt x="6633" y="905"/>
                    </a:cubicBezTo>
                    <a:cubicBezTo>
                      <a:pt x="1065" y="3314"/>
                      <a:pt x="-1505" y="9791"/>
                      <a:pt x="905" y="15413"/>
                    </a:cubicBezTo>
                    <a:lnTo>
                      <a:pt x="80245" y="199203"/>
                    </a:lnTo>
                    <a:cubicBezTo>
                      <a:pt x="82654" y="204771"/>
                      <a:pt x="89132" y="207340"/>
                      <a:pt x="94754" y="204932"/>
                    </a:cubicBezTo>
                    <a:cubicBezTo>
                      <a:pt x="94968" y="204824"/>
                      <a:pt x="95182" y="204717"/>
                      <a:pt x="95396" y="20461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584" name="图形 4"/>
              <p:cNvGrpSpPr/>
              <p:nvPr/>
            </p:nvGrpSpPr>
            <p:grpSpPr>
              <a:xfrm>
                <a:off x="1570594" y="4547206"/>
                <a:ext cx="1118694" cy="616161"/>
                <a:chOff x="1570594" y="4547206"/>
                <a:chExt cx="1118694" cy="616161"/>
              </a:xfrm>
              <a:solidFill>
                <a:srgbClr val="92B5F8"/>
              </a:solidFill>
            </p:grpSpPr>
            <p:sp>
              <p:nvSpPr>
                <p:cNvPr id="585" name="任意多边形: 形状 584"/>
                <p:cNvSpPr/>
                <p:nvPr/>
              </p:nvSpPr>
              <p:spPr>
                <a:xfrm>
                  <a:off x="2681793" y="4941448"/>
                  <a:ext cx="7495" cy="10011"/>
                </a:xfrm>
                <a:custGeom>
                  <a:gdLst>
                    <a:gd name="connsiteX0" fmla="*/ 0 w 7495"/>
                    <a:gd name="connsiteY0" fmla="*/ 0 h 10011"/>
                    <a:gd name="connsiteX1" fmla="*/ 7495 w 7495"/>
                    <a:gd name="connsiteY1" fmla="*/ 10011 h 10011"/>
                    <a:gd name="connsiteX2" fmla="*/ 0 w 7495"/>
                    <a:gd name="connsiteY2" fmla="*/ 0 h 100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495" h="10011">
                      <a:moveTo>
                        <a:pt x="0" y="0"/>
                      </a:moveTo>
                      <a:cubicBezTo>
                        <a:pt x="2570" y="3426"/>
                        <a:pt x="5032" y="6746"/>
                        <a:pt x="7495" y="10011"/>
                      </a:cubicBezTo>
                      <a:cubicBezTo>
                        <a:pt x="5086" y="6692"/>
                        <a:pt x="2570" y="3426"/>
                        <a:pt x="0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586" name="任意多边形: 形状 585"/>
                <p:cNvSpPr/>
                <p:nvPr/>
              </p:nvSpPr>
              <p:spPr>
                <a:xfrm>
                  <a:off x="1570594" y="4547206"/>
                  <a:ext cx="1106595" cy="616161"/>
                </a:xfrm>
                <a:custGeom>
                  <a:gdLst>
                    <a:gd name="connsiteX0" fmla="*/ 0 w 1106595"/>
                    <a:gd name="connsiteY0" fmla="*/ 1 h 616161"/>
                    <a:gd name="connsiteX1" fmla="*/ 158200 w 1106595"/>
                    <a:gd name="connsiteY1" fmla="*/ 191767 h 616161"/>
                    <a:gd name="connsiteX2" fmla="*/ 304622 w 1106595"/>
                    <a:gd name="connsiteY2" fmla="*/ 152525 h 616161"/>
                    <a:gd name="connsiteX3" fmla="*/ 226833 w 1106595"/>
                    <a:gd name="connsiteY3" fmla="*/ 237488 h 616161"/>
                    <a:gd name="connsiteX4" fmla="*/ 995775 w 1106595"/>
                    <a:gd name="connsiteY4" fmla="*/ 615079 h 616161"/>
                    <a:gd name="connsiteX5" fmla="*/ 1106595 w 1106595"/>
                    <a:gd name="connsiteY5" fmla="*/ 545749 h 616161"/>
                    <a:gd name="connsiteX6" fmla="*/ 0 w 1106595"/>
                    <a:gd name="connsiteY6" fmla="*/ 1 h 61616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06595" h="616161">
                      <a:moveTo>
                        <a:pt x="0" y="1"/>
                      </a:moveTo>
                      <a:cubicBezTo>
                        <a:pt x="77253" y="122010"/>
                        <a:pt x="158200" y="191767"/>
                        <a:pt x="158200" y="191767"/>
                      </a:cubicBezTo>
                      <a:lnTo>
                        <a:pt x="304622" y="152525"/>
                      </a:lnTo>
                      <a:lnTo>
                        <a:pt x="226833" y="237488"/>
                      </a:lnTo>
                      <a:cubicBezTo>
                        <a:pt x="226833" y="237488"/>
                        <a:pt x="650252" y="639652"/>
                        <a:pt x="995775" y="615079"/>
                      </a:cubicBezTo>
                      <a:cubicBezTo>
                        <a:pt x="1029771" y="597787"/>
                        <a:pt x="1069334" y="568235"/>
                        <a:pt x="1106595" y="545749"/>
                      </a:cubicBezTo>
                      <a:cubicBezTo>
                        <a:pt x="1040103" y="463358"/>
                        <a:pt x="519677" y="-588"/>
                        <a:pt x="0" y="1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  <p:grpSp>
          <p:nvGrpSpPr>
            <p:cNvPr id="587" name="图形 4"/>
            <p:cNvGrpSpPr/>
            <p:nvPr/>
          </p:nvGrpSpPr>
          <p:grpSpPr>
            <a:xfrm>
              <a:off x="10805" y="7182"/>
              <a:ext cx="1614" cy="2364"/>
              <a:chOff x="2122302" y="3729921"/>
              <a:chExt cx="912732" cy="1336426"/>
            </a:xfrm>
          </p:grpSpPr>
          <p:sp>
            <p:nvSpPr>
              <p:cNvPr id="588" name="任意多边形: 形状 587"/>
              <p:cNvSpPr/>
              <p:nvPr/>
            </p:nvSpPr>
            <p:spPr>
              <a:xfrm>
                <a:off x="2122339" y="3729921"/>
                <a:ext cx="912695" cy="1336426"/>
              </a:xfrm>
              <a:custGeom>
                <a:gdLst>
                  <a:gd name="connsiteX0" fmla="*/ 911509 w 912695"/>
                  <a:gd name="connsiteY0" fmla="*/ 1336427 h 1336426"/>
                  <a:gd name="connsiteX1" fmla="*/ 800743 w 912695"/>
                  <a:gd name="connsiteY1" fmla="*/ 1334446 h 1336426"/>
                  <a:gd name="connsiteX2" fmla="*/ 0 w 912695"/>
                  <a:gd name="connsiteY2" fmla="*/ 0 h 1336426"/>
                  <a:gd name="connsiteX3" fmla="*/ 548265 w 912695"/>
                  <a:gd name="connsiteY3" fmla="*/ 315436 h 1336426"/>
                  <a:gd name="connsiteX4" fmla="*/ 631621 w 912695"/>
                  <a:gd name="connsiteY4" fmla="*/ 410409 h 1336426"/>
                  <a:gd name="connsiteX5" fmla="*/ 631621 w 912695"/>
                  <a:gd name="connsiteY5" fmla="*/ 537665 h 1336426"/>
                  <a:gd name="connsiteX6" fmla="*/ 696936 w 912695"/>
                  <a:gd name="connsiteY6" fmla="*/ 502706 h 1336426"/>
                  <a:gd name="connsiteX7" fmla="*/ 911563 w 912695"/>
                  <a:gd name="connsiteY7" fmla="*/ 1336373 h 13364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12695" h="1336426">
                    <a:moveTo>
                      <a:pt x="911509" y="1336427"/>
                    </a:moveTo>
                    <a:cubicBezTo>
                      <a:pt x="911509" y="1336427"/>
                      <a:pt x="862202" y="1336213"/>
                      <a:pt x="800743" y="1334446"/>
                    </a:cubicBezTo>
                    <a:cubicBezTo>
                      <a:pt x="786502" y="1201676"/>
                      <a:pt x="551478" y="354304"/>
                      <a:pt x="0" y="0"/>
                    </a:cubicBezTo>
                    <a:cubicBezTo>
                      <a:pt x="205098" y="57873"/>
                      <a:pt x="398845" y="162376"/>
                      <a:pt x="548265" y="315436"/>
                    </a:cubicBezTo>
                    <a:cubicBezTo>
                      <a:pt x="578085" y="345791"/>
                      <a:pt x="605977" y="377699"/>
                      <a:pt x="631621" y="410409"/>
                    </a:cubicBezTo>
                    <a:lnTo>
                      <a:pt x="631621" y="537665"/>
                    </a:lnTo>
                    <a:lnTo>
                      <a:pt x="696936" y="502706"/>
                    </a:lnTo>
                    <a:cubicBezTo>
                      <a:pt x="851013" y="743941"/>
                      <a:pt x="922752" y="1054826"/>
                      <a:pt x="911563" y="133637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9" name="任意多边形: 形状 588"/>
              <p:cNvSpPr/>
              <p:nvPr/>
            </p:nvSpPr>
            <p:spPr>
              <a:xfrm>
                <a:off x="2526930" y="4049390"/>
                <a:ext cx="69188" cy="276892"/>
              </a:xfrm>
              <a:custGeom>
                <a:gdLst>
                  <a:gd name="connsiteX0" fmla="*/ 12510 w 69188"/>
                  <a:gd name="connsiteY0" fmla="*/ 276819 h 276892"/>
                  <a:gd name="connsiteX1" fmla="*/ 27608 w 69188"/>
                  <a:gd name="connsiteY1" fmla="*/ 265255 h 276892"/>
                  <a:gd name="connsiteX2" fmla="*/ 68991 w 69188"/>
                  <a:gd name="connsiteY2" fmla="*/ 16204 h 276892"/>
                  <a:gd name="connsiteX3" fmla="*/ 57588 w 69188"/>
                  <a:gd name="connsiteY3" fmla="*/ 197 h 276892"/>
                  <a:gd name="connsiteX4" fmla="*/ 41580 w 69188"/>
                  <a:gd name="connsiteY4" fmla="*/ 11600 h 276892"/>
                  <a:gd name="connsiteX5" fmla="*/ 197 w 69188"/>
                  <a:gd name="connsiteY5" fmla="*/ 260651 h 276892"/>
                  <a:gd name="connsiteX6" fmla="*/ 11600 w 69188"/>
                  <a:gd name="connsiteY6" fmla="*/ 276605 h 276892"/>
                  <a:gd name="connsiteX7" fmla="*/ 12510 w 69188"/>
                  <a:gd name="connsiteY7" fmla="*/ 276712 h 2768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9188" h="276892">
                    <a:moveTo>
                      <a:pt x="12510" y="276819"/>
                    </a:moveTo>
                    <a:cubicBezTo>
                      <a:pt x="19738" y="277568"/>
                      <a:pt x="26376" y="272536"/>
                      <a:pt x="27608" y="265255"/>
                    </a:cubicBezTo>
                    <a:lnTo>
                      <a:pt x="68991" y="16204"/>
                    </a:lnTo>
                    <a:cubicBezTo>
                      <a:pt x="70276" y="8602"/>
                      <a:pt x="65137" y="1482"/>
                      <a:pt x="57588" y="197"/>
                    </a:cubicBezTo>
                    <a:cubicBezTo>
                      <a:pt x="50039" y="-1088"/>
                      <a:pt x="42865" y="4052"/>
                      <a:pt x="41580" y="11600"/>
                    </a:cubicBezTo>
                    <a:lnTo>
                      <a:pt x="197" y="260651"/>
                    </a:lnTo>
                    <a:cubicBezTo>
                      <a:pt x="-1088" y="268199"/>
                      <a:pt x="4052" y="275373"/>
                      <a:pt x="11600" y="276605"/>
                    </a:cubicBezTo>
                    <a:cubicBezTo>
                      <a:pt x="11868" y="276605"/>
                      <a:pt x="12189" y="276712"/>
                      <a:pt x="12510" y="276712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590" name="图形 4"/>
              <p:cNvGrpSpPr/>
              <p:nvPr/>
            </p:nvGrpSpPr>
            <p:grpSpPr>
              <a:xfrm>
                <a:off x="2122302" y="3729921"/>
                <a:ext cx="910261" cy="1334701"/>
                <a:chOff x="2122302" y="3729921"/>
                <a:chExt cx="910261" cy="1334701"/>
              </a:xfrm>
              <a:solidFill>
                <a:srgbClr val="92B5F8"/>
              </a:solidFill>
            </p:grpSpPr>
            <p:sp>
              <p:nvSpPr>
                <p:cNvPr id="591" name="任意多边形: 形状 590"/>
                <p:cNvSpPr/>
                <p:nvPr/>
              </p:nvSpPr>
              <p:spPr>
                <a:xfrm>
                  <a:off x="3031492" y="4906863"/>
                  <a:ext cx="1070" cy="15739"/>
                </a:xfrm>
                <a:custGeom>
                  <a:gdLst>
                    <a:gd name="connsiteX0" fmla="*/ 0 w 1070"/>
                    <a:gd name="connsiteY0" fmla="*/ 0 h 15739"/>
                    <a:gd name="connsiteX1" fmla="*/ 1071 w 1070"/>
                    <a:gd name="connsiteY1" fmla="*/ 15739 h 15739"/>
                    <a:gd name="connsiteX2" fmla="*/ 0 w 1070"/>
                    <a:gd name="connsiteY2" fmla="*/ 0 h 157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70" h="15739">
                      <a:moveTo>
                        <a:pt x="0" y="0"/>
                      </a:moveTo>
                      <a:cubicBezTo>
                        <a:pt x="375" y="5354"/>
                        <a:pt x="750" y="10600"/>
                        <a:pt x="1071" y="15739"/>
                      </a:cubicBezTo>
                      <a:cubicBezTo>
                        <a:pt x="750" y="10600"/>
                        <a:pt x="375" y="5354"/>
                        <a:pt x="0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592" name="任意多边形: 形状 591"/>
                <p:cNvSpPr/>
                <p:nvPr/>
              </p:nvSpPr>
              <p:spPr>
                <a:xfrm>
                  <a:off x="2122302" y="3729921"/>
                  <a:ext cx="800833" cy="1334701"/>
                </a:xfrm>
                <a:custGeom>
                  <a:gdLst>
                    <a:gd name="connsiteX0" fmla="*/ 37 w 800833"/>
                    <a:gd name="connsiteY0" fmla="*/ 54 h 1334701"/>
                    <a:gd name="connsiteX1" fmla="*/ 36817 w 800833"/>
                    <a:gd name="connsiteY1" fmla="*/ 311421 h 1334701"/>
                    <a:gd name="connsiteX2" fmla="*/ 218894 w 800833"/>
                    <a:gd name="connsiteY2" fmla="*/ 369776 h 1334701"/>
                    <a:gd name="connsiteX3" fmla="*/ 78414 w 800833"/>
                    <a:gd name="connsiteY3" fmla="*/ 406769 h 1334701"/>
                    <a:gd name="connsiteX4" fmla="*/ 635995 w 800833"/>
                    <a:gd name="connsiteY4" fmla="*/ 1332304 h 1334701"/>
                    <a:gd name="connsiteX5" fmla="*/ 800833 w 800833"/>
                    <a:gd name="connsiteY5" fmla="*/ 1334446 h 1334701"/>
                    <a:gd name="connsiteX6" fmla="*/ 91 w 800833"/>
                    <a:gd name="connsiteY6" fmla="*/ 0 h 13347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00833" h="1334701">
                      <a:moveTo>
                        <a:pt x="37" y="54"/>
                      </a:moveTo>
                      <a:cubicBezTo>
                        <a:pt x="-1355" y="182184"/>
                        <a:pt x="36817" y="311421"/>
                        <a:pt x="36817" y="311421"/>
                      </a:cubicBezTo>
                      <a:lnTo>
                        <a:pt x="218894" y="369776"/>
                      </a:lnTo>
                      <a:lnTo>
                        <a:pt x="78414" y="406769"/>
                      </a:lnTo>
                      <a:cubicBezTo>
                        <a:pt x="78414" y="406769"/>
                        <a:pt x="252782" y="1122442"/>
                        <a:pt x="635995" y="1332304"/>
                      </a:cubicBezTo>
                      <a:cubicBezTo>
                        <a:pt x="683856" y="1337176"/>
                        <a:pt x="745959" y="1332840"/>
                        <a:pt x="800833" y="1334446"/>
                      </a:cubicBezTo>
                      <a:cubicBezTo>
                        <a:pt x="786592" y="1201676"/>
                        <a:pt x="551568" y="354304"/>
                        <a:pt x="91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  <p:grpSp>
          <p:nvGrpSpPr>
            <p:cNvPr id="803" name="图形 4"/>
            <p:cNvGrpSpPr/>
            <p:nvPr/>
          </p:nvGrpSpPr>
          <p:grpSpPr>
            <a:xfrm>
              <a:off x="12995" y="7032"/>
              <a:ext cx="1476" cy="2501"/>
              <a:chOff x="3614953" y="3041873"/>
              <a:chExt cx="1190143" cy="2016926"/>
            </a:xfrm>
            <a:solidFill>
              <a:srgbClr val="7C9AF2"/>
            </a:solidFill>
          </p:grpSpPr>
          <p:sp>
            <p:nvSpPr>
              <p:cNvPr id="804" name="任意多边形: 形状 803"/>
              <p:cNvSpPr/>
              <p:nvPr/>
            </p:nvSpPr>
            <p:spPr>
              <a:xfrm>
                <a:off x="3856648" y="4725214"/>
                <a:ext cx="632691" cy="311761"/>
              </a:xfrm>
              <a:custGeom>
                <a:gdLst>
                  <a:gd name="connsiteX0" fmla="*/ 0 w 632691"/>
                  <a:gd name="connsiteY0" fmla="*/ 308315 h 311761"/>
                  <a:gd name="connsiteX1" fmla="*/ 632692 w 632691"/>
                  <a:gd name="connsiteY1" fmla="*/ 0 h 311761"/>
                  <a:gd name="connsiteX2" fmla="*/ 0 w 632691"/>
                  <a:gd name="connsiteY2" fmla="*/ 308315 h 31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32691" h="311761">
                    <a:moveTo>
                      <a:pt x="0" y="308315"/>
                    </a:moveTo>
                    <a:cubicBezTo>
                      <a:pt x="224960" y="332460"/>
                      <a:pt x="435839" y="229724"/>
                      <a:pt x="632692" y="0"/>
                    </a:cubicBezTo>
                    <a:cubicBezTo>
                      <a:pt x="330373" y="13973"/>
                      <a:pt x="119493" y="116709"/>
                      <a:pt x="0" y="308315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5" name="任意多边形: 形状 804"/>
              <p:cNvSpPr/>
              <p:nvPr/>
            </p:nvSpPr>
            <p:spPr>
              <a:xfrm>
                <a:off x="4103503" y="4307631"/>
                <a:ext cx="527332" cy="365010"/>
              </a:xfrm>
              <a:custGeom>
                <a:gdLst>
                  <a:gd name="connsiteX0" fmla="*/ 0 w 527332"/>
                  <a:gd name="connsiteY0" fmla="*/ 365011 h 365010"/>
                  <a:gd name="connsiteX1" fmla="*/ 527333 w 527332"/>
                  <a:gd name="connsiteY1" fmla="*/ 0 h 365010"/>
                  <a:gd name="connsiteX2" fmla="*/ 0 w 527332"/>
                  <a:gd name="connsiteY2" fmla="*/ 365011 h 3650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27332" h="365010">
                    <a:moveTo>
                      <a:pt x="0" y="365011"/>
                    </a:moveTo>
                    <a:cubicBezTo>
                      <a:pt x="206061" y="355748"/>
                      <a:pt x="381821" y="234061"/>
                      <a:pt x="527333" y="0"/>
                    </a:cubicBezTo>
                    <a:cubicBezTo>
                      <a:pt x="256760" y="54179"/>
                      <a:pt x="80947" y="175867"/>
                      <a:pt x="0" y="36501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6" name="任意多边形: 形状 805"/>
              <p:cNvSpPr/>
              <p:nvPr/>
            </p:nvSpPr>
            <p:spPr>
              <a:xfrm>
                <a:off x="4337350" y="3881322"/>
                <a:ext cx="444565" cy="416672"/>
              </a:xfrm>
              <a:custGeom>
                <a:gdLst>
                  <a:gd name="connsiteX0" fmla="*/ 0 w 444565"/>
                  <a:gd name="connsiteY0" fmla="*/ 416673 h 416672"/>
                  <a:gd name="connsiteX1" fmla="*/ 444566 w 444565"/>
                  <a:gd name="connsiteY1" fmla="*/ 0 h 416672"/>
                  <a:gd name="connsiteX2" fmla="*/ 0 w 444565"/>
                  <a:gd name="connsiteY2" fmla="*/ 416673 h 4166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44564" h="416671">
                    <a:moveTo>
                      <a:pt x="0" y="416673"/>
                    </a:moveTo>
                    <a:cubicBezTo>
                      <a:pt x="192303" y="379144"/>
                      <a:pt x="340491" y="240271"/>
                      <a:pt x="444566" y="0"/>
                    </a:cubicBezTo>
                    <a:cubicBezTo>
                      <a:pt x="197656" y="88281"/>
                      <a:pt x="49467" y="227155"/>
                      <a:pt x="0" y="41667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7" name="任意多边形: 形状 806"/>
              <p:cNvSpPr/>
              <p:nvPr/>
            </p:nvSpPr>
            <p:spPr>
              <a:xfrm>
                <a:off x="4510594" y="3488419"/>
                <a:ext cx="294502" cy="423472"/>
              </a:xfrm>
              <a:custGeom>
                <a:gdLst>
                  <a:gd name="connsiteX0" fmla="*/ 294503 w 294502"/>
                  <a:gd name="connsiteY0" fmla="*/ 0 h 423472"/>
                  <a:gd name="connsiteX1" fmla="*/ 0 w 294502"/>
                  <a:gd name="connsiteY1" fmla="*/ 423472 h 423472"/>
                  <a:gd name="connsiteX2" fmla="*/ 294503 w 294502"/>
                  <a:gd name="connsiteY2" fmla="*/ 0 h 4234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4502" h="423472">
                    <a:moveTo>
                      <a:pt x="294503" y="0"/>
                    </a:moveTo>
                    <a:cubicBezTo>
                      <a:pt x="106002" y="116656"/>
                      <a:pt x="7816" y="257831"/>
                      <a:pt x="0" y="423472"/>
                    </a:cubicBezTo>
                    <a:cubicBezTo>
                      <a:pt x="152792" y="358104"/>
                      <a:pt x="250978" y="216929"/>
                      <a:pt x="294503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8" name="任意多边形: 形状 807"/>
              <p:cNvSpPr/>
              <p:nvPr/>
            </p:nvSpPr>
            <p:spPr>
              <a:xfrm>
                <a:off x="4541550" y="3198413"/>
                <a:ext cx="182974" cy="392153"/>
              </a:xfrm>
              <a:custGeom>
                <a:gdLst>
                  <a:gd name="connsiteX0" fmla="*/ 182975 w 182974"/>
                  <a:gd name="connsiteY0" fmla="*/ 0 h 392153"/>
                  <a:gd name="connsiteX1" fmla="*/ 3146 w 182974"/>
                  <a:gd name="connsiteY1" fmla="*/ 392153 h 392153"/>
                  <a:gd name="connsiteX2" fmla="*/ 182975 w 182974"/>
                  <a:gd name="connsiteY2" fmla="*/ 0 h 3921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82974" h="392153">
                    <a:moveTo>
                      <a:pt x="182975" y="0"/>
                    </a:moveTo>
                    <a:cubicBezTo>
                      <a:pt x="45011" y="124097"/>
                      <a:pt x="-14949" y="254833"/>
                      <a:pt x="3146" y="392153"/>
                    </a:cubicBezTo>
                    <a:cubicBezTo>
                      <a:pt x="119159" y="316025"/>
                      <a:pt x="179067" y="185289"/>
                      <a:pt x="182975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9" name="任意多边形: 形状 808"/>
              <p:cNvSpPr/>
              <p:nvPr/>
            </p:nvSpPr>
            <p:spPr>
              <a:xfrm>
                <a:off x="4416692" y="3041873"/>
                <a:ext cx="111994" cy="430646"/>
              </a:xfrm>
              <a:custGeom>
                <a:gdLst>
                  <a:gd name="connsiteX0" fmla="*/ 43363 w 111994"/>
                  <a:gd name="connsiteY0" fmla="*/ 430646 h 430646"/>
                  <a:gd name="connsiteX1" fmla="*/ 71042 w 111994"/>
                  <a:gd name="connsiteY1" fmla="*/ 0 h 430646"/>
                  <a:gd name="connsiteX2" fmla="*/ 43363 w 111994"/>
                  <a:gd name="connsiteY2" fmla="*/ 430646 h 4306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994" h="430646">
                    <a:moveTo>
                      <a:pt x="43363" y="430646"/>
                    </a:moveTo>
                    <a:cubicBezTo>
                      <a:pt x="124471" y="318113"/>
                      <a:pt x="133679" y="174582"/>
                      <a:pt x="71042" y="0"/>
                    </a:cubicBezTo>
                    <a:cubicBezTo>
                      <a:pt x="-13332" y="165374"/>
                      <a:pt x="-22540" y="308958"/>
                      <a:pt x="43363" y="430646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0" name="任意多边形: 形状 809"/>
              <p:cNvSpPr/>
              <p:nvPr/>
            </p:nvSpPr>
            <p:spPr>
              <a:xfrm>
                <a:off x="3614953" y="4388097"/>
                <a:ext cx="189730" cy="670702"/>
              </a:xfrm>
              <a:custGeom>
                <a:gdLst>
                  <a:gd name="connsiteX0" fmla="*/ 158981 w 189730"/>
                  <a:gd name="connsiteY0" fmla="*/ 621717 h 670702"/>
                  <a:gd name="connsiteX1" fmla="*/ 139976 w 189730"/>
                  <a:gd name="connsiteY1" fmla="*/ 670702 h 670702"/>
                  <a:gd name="connsiteX2" fmla="*/ 96504 w 189730"/>
                  <a:gd name="connsiteY2" fmla="*/ 670702 h 670702"/>
                  <a:gd name="connsiteX3" fmla="*/ 67327 w 189730"/>
                  <a:gd name="connsiteY3" fmla="*/ 0 h 670702"/>
                  <a:gd name="connsiteX4" fmla="*/ 158981 w 189730"/>
                  <a:gd name="connsiteY4" fmla="*/ 621717 h 6707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9730" h="670702">
                    <a:moveTo>
                      <a:pt x="158981" y="621717"/>
                    </a:moveTo>
                    <a:cubicBezTo>
                      <a:pt x="153413" y="638260"/>
                      <a:pt x="147096" y="654588"/>
                      <a:pt x="139976" y="670702"/>
                    </a:cubicBezTo>
                    <a:lnTo>
                      <a:pt x="96504" y="670702"/>
                    </a:lnTo>
                    <a:cubicBezTo>
                      <a:pt x="-28182" y="500296"/>
                      <a:pt x="-25612" y="269394"/>
                      <a:pt x="67327" y="0"/>
                    </a:cubicBezTo>
                    <a:cubicBezTo>
                      <a:pt x="189818" y="232669"/>
                      <a:pt x="220387" y="439907"/>
                      <a:pt x="158981" y="621717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1" name="任意多边形: 形状 810"/>
              <p:cNvSpPr/>
              <p:nvPr/>
            </p:nvSpPr>
            <p:spPr>
              <a:xfrm>
                <a:off x="3958527" y="3821201"/>
                <a:ext cx="244305" cy="529420"/>
              </a:xfrm>
              <a:custGeom>
                <a:gdLst>
                  <a:gd name="connsiteX0" fmla="*/ 239736 w 244305"/>
                  <a:gd name="connsiteY0" fmla="*/ 529421 h 529420"/>
                  <a:gd name="connsiteX1" fmla="*/ 0 w 244305"/>
                  <a:gd name="connsiteY1" fmla="*/ 0 h 529420"/>
                  <a:gd name="connsiteX2" fmla="*/ 239736 w 244305"/>
                  <a:gd name="connsiteY2" fmla="*/ 529421 h 5294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44305" h="529420">
                    <a:moveTo>
                      <a:pt x="239736" y="529421"/>
                    </a:moveTo>
                    <a:cubicBezTo>
                      <a:pt x="265058" y="344506"/>
                      <a:pt x="185129" y="168051"/>
                      <a:pt x="0" y="0"/>
                    </a:cubicBezTo>
                    <a:cubicBezTo>
                      <a:pt x="4336" y="249586"/>
                      <a:pt x="84266" y="426095"/>
                      <a:pt x="239736" y="52942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2" name="任意多边形: 形状 811"/>
              <p:cNvSpPr/>
              <p:nvPr/>
            </p:nvSpPr>
            <p:spPr>
              <a:xfrm>
                <a:off x="4114157" y="3604004"/>
                <a:ext cx="212597" cy="460626"/>
              </a:xfrm>
              <a:custGeom>
                <a:gdLst>
                  <a:gd name="connsiteX0" fmla="*/ 0 w 212597"/>
                  <a:gd name="connsiteY0" fmla="*/ 0 h 460626"/>
                  <a:gd name="connsiteX1" fmla="*/ 208578 w 212597"/>
                  <a:gd name="connsiteY1" fmla="*/ 460626 h 460626"/>
                  <a:gd name="connsiteX2" fmla="*/ 0 w 212597"/>
                  <a:gd name="connsiteY2" fmla="*/ 0 h 4606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12596" h="460626">
                    <a:moveTo>
                      <a:pt x="0" y="0"/>
                    </a:moveTo>
                    <a:cubicBezTo>
                      <a:pt x="3587" y="217250"/>
                      <a:pt x="73131" y="370792"/>
                      <a:pt x="208578" y="460626"/>
                    </a:cubicBezTo>
                    <a:cubicBezTo>
                      <a:pt x="230742" y="299749"/>
                      <a:pt x="161251" y="146208"/>
                      <a:pt x="0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3" name="任意多边形: 形状 812"/>
              <p:cNvSpPr/>
              <p:nvPr/>
            </p:nvSpPr>
            <p:spPr>
              <a:xfrm>
                <a:off x="4183219" y="3293172"/>
                <a:ext cx="212478" cy="460626"/>
              </a:xfrm>
              <a:custGeom>
                <a:gdLst>
                  <a:gd name="connsiteX0" fmla="*/ 208578 w 212478"/>
                  <a:gd name="connsiteY0" fmla="*/ 460626 h 460626"/>
                  <a:gd name="connsiteX1" fmla="*/ 0 w 212478"/>
                  <a:gd name="connsiteY1" fmla="*/ 0 h 460626"/>
                  <a:gd name="connsiteX2" fmla="*/ 208578 w 212478"/>
                  <a:gd name="connsiteY2" fmla="*/ 460626 h 4606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12478" h="460626">
                    <a:moveTo>
                      <a:pt x="208578" y="460626"/>
                    </a:moveTo>
                    <a:cubicBezTo>
                      <a:pt x="230367" y="299857"/>
                      <a:pt x="160877" y="146314"/>
                      <a:pt x="0" y="0"/>
                    </a:cubicBezTo>
                    <a:cubicBezTo>
                      <a:pt x="3640" y="217357"/>
                      <a:pt x="73184" y="370899"/>
                      <a:pt x="208578" y="460626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4" name="任意多边形: 形状 813"/>
              <p:cNvSpPr/>
              <p:nvPr/>
            </p:nvSpPr>
            <p:spPr>
              <a:xfrm>
                <a:off x="3840954" y="4064684"/>
                <a:ext cx="192044" cy="624019"/>
              </a:xfrm>
              <a:custGeom>
                <a:gdLst>
                  <a:gd name="connsiteX0" fmla="*/ 162329 w 192044"/>
                  <a:gd name="connsiteY0" fmla="*/ 624019 h 624019"/>
                  <a:gd name="connsiteX1" fmla="*/ 19387 w 192044"/>
                  <a:gd name="connsiteY1" fmla="*/ 0 h 624019"/>
                  <a:gd name="connsiteX2" fmla="*/ 162329 w 192044"/>
                  <a:gd name="connsiteY2" fmla="*/ 624019 h 6240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2044" h="624019">
                    <a:moveTo>
                      <a:pt x="162329" y="624019"/>
                    </a:moveTo>
                    <a:cubicBezTo>
                      <a:pt x="16710" y="478561"/>
                      <a:pt x="-30937" y="270519"/>
                      <a:pt x="19387" y="0"/>
                    </a:cubicBezTo>
                    <a:cubicBezTo>
                      <a:pt x="182245" y="222068"/>
                      <a:pt x="229892" y="430057"/>
                      <a:pt x="162329" y="62401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5" name="任意多边形: 形状 814"/>
              <p:cNvSpPr/>
              <p:nvPr/>
            </p:nvSpPr>
            <p:spPr>
              <a:xfrm>
                <a:off x="3731587" y="3523158"/>
                <a:ext cx="737668" cy="1535640"/>
              </a:xfrm>
              <a:custGeom>
                <a:gdLst>
                  <a:gd name="connsiteX0" fmla="*/ 655766 w 737668"/>
                  <a:gd name="connsiteY0" fmla="*/ 478941 h 1535640"/>
                  <a:gd name="connsiteX1" fmla="*/ 453238 w 737668"/>
                  <a:gd name="connsiteY1" fmla="*/ 949525 h 1535640"/>
                  <a:gd name="connsiteX2" fmla="*/ 312545 w 737668"/>
                  <a:gd name="connsiteY2" fmla="*/ 1167365 h 1535640"/>
                  <a:gd name="connsiteX3" fmla="*/ 46469 w 737668"/>
                  <a:gd name="connsiteY3" fmla="*/ 1535640 h 1535640"/>
                  <a:gd name="connsiteX4" fmla="*/ 0 w 737668"/>
                  <a:gd name="connsiteY4" fmla="*/ 1535640 h 1535640"/>
                  <a:gd name="connsiteX5" fmla="*/ 42347 w 737668"/>
                  <a:gd name="connsiteY5" fmla="*/ 1486655 h 1535640"/>
                  <a:gd name="connsiteX6" fmla="*/ 271697 w 737668"/>
                  <a:gd name="connsiteY6" fmla="*/ 1165545 h 1535640"/>
                  <a:gd name="connsiteX7" fmla="*/ 284599 w 737668"/>
                  <a:gd name="connsiteY7" fmla="*/ 1147556 h 1535640"/>
                  <a:gd name="connsiteX8" fmla="*/ 421277 w 737668"/>
                  <a:gd name="connsiteY8" fmla="*/ 931912 h 1535640"/>
                  <a:gd name="connsiteX9" fmla="*/ 625250 w 737668"/>
                  <a:gd name="connsiteY9" fmla="*/ 467806 h 1535640"/>
                  <a:gd name="connsiteX10" fmla="*/ 706037 w 737668"/>
                  <a:gd name="connsiteY10" fmla="*/ 35714 h 1535640"/>
                  <a:gd name="connsiteX11" fmla="*/ 722044 w 737668"/>
                  <a:gd name="connsiteY11" fmla="*/ 5 h 1535640"/>
                  <a:gd name="connsiteX12" fmla="*/ 736873 w 737668"/>
                  <a:gd name="connsiteY12" fmla="*/ 34804 h 1535640"/>
                  <a:gd name="connsiteX13" fmla="*/ 655820 w 737668"/>
                  <a:gd name="connsiteY13" fmla="*/ 478994 h 15356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37668" h="1535640">
                    <a:moveTo>
                      <a:pt x="655766" y="478941"/>
                    </a:moveTo>
                    <a:cubicBezTo>
                      <a:pt x="605495" y="642655"/>
                      <a:pt x="537558" y="800427"/>
                      <a:pt x="453238" y="949525"/>
                    </a:cubicBezTo>
                    <a:cubicBezTo>
                      <a:pt x="411159" y="1021745"/>
                      <a:pt x="364261" y="1094395"/>
                      <a:pt x="312545" y="1167365"/>
                    </a:cubicBezTo>
                    <a:cubicBezTo>
                      <a:pt x="184432" y="1348424"/>
                      <a:pt x="161679" y="1403352"/>
                      <a:pt x="46469" y="1535640"/>
                    </a:cubicBezTo>
                    <a:lnTo>
                      <a:pt x="0" y="1535640"/>
                    </a:lnTo>
                    <a:cubicBezTo>
                      <a:pt x="15686" y="1517974"/>
                      <a:pt x="29659" y="1501806"/>
                      <a:pt x="42347" y="1486655"/>
                    </a:cubicBezTo>
                    <a:cubicBezTo>
                      <a:pt x="129451" y="1382687"/>
                      <a:pt x="156326" y="1326582"/>
                      <a:pt x="271697" y="1165545"/>
                    </a:cubicBezTo>
                    <a:lnTo>
                      <a:pt x="284599" y="1147556"/>
                    </a:lnTo>
                    <a:cubicBezTo>
                      <a:pt x="333852" y="1078066"/>
                      <a:pt x="379465" y="1006113"/>
                      <a:pt x="421277" y="931912"/>
                    </a:cubicBezTo>
                    <a:cubicBezTo>
                      <a:pt x="505972" y="785115"/>
                      <a:pt x="574391" y="629486"/>
                      <a:pt x="625250" y="467806"/>
                    </a:cubicBezTo>
                    <a:cubicBezTo>
                      <a:pt x="685479" y="282945"/>
                      <a:pt x="720491" y="138076"/>
                      <a:pt x="706037" y="35714"/>
                    </a:cubicBezTo>
                    <a:cubicBezTo>
                      <a:pt x="704645" y="26024"/>
                      <a:pt x="698328" y="862"/>
                      <a:pt x="722044" y="5"/>
                    </a:cubicBezTo>
                    <a:cubicBezTo>
                      <a:pt x="734143" y="-423"/>
                      <a:pt x="736338" y="25328"/>
                      <a:pt x="736873" y="34804"/>
                    </a:cubicBezTo>
                    <a:cubicBezTo>
                      <a:pt x="742495" y="140431"/>
                      <a:pt x="718618" y="288298"/>
                      <a:pt x="655820" y="478994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838" name="图形 4"/>
            <p:cNvGrpSpPr/>
            <p:nvPr/>
          </p:nvGrpSpPr>
          <p:grpSpPr>
            <a:xfrm>
              <a:off x="9327" y="7251"/>
              <a:ext cx="843" cy="795"/>
              <a:chOff x="1286739" y="3768633"/>
              <a:chExt cx="476775" cy="449461"/>
            </a:xfrm>
            <a:solidFill>
              <a:srgbClr val="92B5F8"/>
            </a:solidFill>
          </p:grpSpPr>
          <p:sp>
            <p:nvSpPr>
              <p:cNvPr id="839" name="任意多边形: 形状 838"/>
              <p:cNvSpPr/>
              <p:nvPr/>
            </p:nvSpPr>
            <p:spPr>
              <a:xfrm>
                <a:off x="1580468" y="4035049"/>
                <a:ext cx="183046" cy="183046"/>
              </a:xfrm>
              <a:custGeom>
                <a:gdLst>
                  <a:gd name="connsiteX0" fmla="*/ 73321 w 183046"/>
                  <a:gd name="connsiteY0" fmla="*/ 1850 h 183046"/>
                  <a:gd name="connsiteX1" fmla="*/ 181197 w 183046"/>
                  <a:gd name="connsiteY1" fmla="*/ 73321 h 183046"/>
                  <a:gd name="connsiteX2" fmla="*/ 109726 w 183046"/>
                  <a:gd name="connsiteY2" fmla="*/ 181197 h 183046"/>
                  <a:gd name="connsiteX3" fmla="*/ 1850 w 183046"/>
                  <a:gd name="connsiteY3" fmla="*/ 109725 h 183046"/>
                  <a:gd name="connsiteX4" fmla="*/ 73321 w 183046"/>
                  <a:gd name="connsiteY4" fmla="*/ 1850 h 1830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46" h="183046">
                    <a:moveTo>
                      <a:pt x="73321" y="1850"/>
                    </a:moveTo>
                    <a:cubicBezTo>
                      <a:pt x="122842" y="-8215"/>
                      <a:pt x="171132" y="23800"/>
                      <a:pt x="181197" y="73321"/>
                    </a:cubicBezTo>
                    <a:cubicBezTo>
                      <a:pt x="191261" y="122842"/>
                      <a:pt x="159247" y="171132"/>
                      <a:pt x="109726" y="181197"/>
                    </a:cubicBezTo>
                    <a:cubicBezTo>
                      <a:pt x="60204" y="191261"/>
                      <a:pt x="11915" y="159246"/>
                      <a:pt x="1850" y="109725"/>
                    </a:cubicBezTo>
                    <a:cubicBezTo>
                      <a:pt x="-8215" y="60204"/>
                      <a:pt x="23800" y="11914"/>
                      <a:pt x="73321" y="185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40" name="任意多边形: 形状 839"/>
              <p:cNvSpPr/>
              <p:nvPr/>
            </p:nvSpPr>
            <p:spPr>
              <a:xfrm>
                <a:off x="1287601" y="4000226"/>
                <a:ext cx="105734" cy="105734"/>
              </a:xfrm>
              <a:custGeom>
                <a:gdLst>
                  <a:gd name="connsiteX0" fmla="*/ 2195 w 105734"/>
                  <a:gd name="connsiteY0" fmla="*/ 37850 h 105734"/>
                  <a:gd name="connsiteX1" fmla="*/ 67884 w 105734"/>
                  <a:gd name="connsiteY1" fmla="*/ 2195 h 105734"/>
                  <a:gd name="connsiteX2" fmla="*/ 103539 w 105734"/>
                  <a:gd name="connsiteY2" fmla="*/ 67884 h 105734"/>
                  <a:gd name="connsiteX3" fmla="*/ 37850 w 105734"/>
                  <a:gd name="connsiteY3" fmla="*/ 103540 h 105734"/>
                  <a:gd name="connsiteX4" fmla="*/ 2195 w 105734"/>
                  <a:gd name="connsiteY4" fmla="*/ 37850 h 1057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34" h="105734">
                    <a:moveTo>
                      <a:pt x="2195" y="37850"/>
                    </a:moveTo>
                    <a:cubicBezTo>
                      <a:pt x="10493" y="9851"/>
                      <a:pt x="39885" y="-6103"/>
                      <a:pt x="67884" y="2195"/>
                    </a:cubicBezTo>
                    <a:cubicBezTo>
                      <a:pt x="95884" y="10493"/>
                      <a:pt x="111837" y="39885"/>
                      <a:pt x="103539" y="67884"/>
                    </a:cubicBezTo>
                    <a:cubicBezTo>
                      <a:pt x="95241" y="95884"/>
                      <a:pt x="65850" y="111837"/>
                      <a:pt x="37850" y="103540"/>
                    </a:cubicBezTo>
                    <a:cubicBezTo>
                      <a:pt x="9851" y="95241"/>
                      <a:pt x="-6103" y="65850"/>
                      <a:pt x="2195" y="3785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41" name="任意多边形: 形状 840"/>
              <p:cNvSpPr/>
              <p:nvPr/>
            </p:nvSpPr>
            <p:spPr>
              <a:xfrm>
                <a:off x="1286739" y="3768633"/>
                <a:ext cx="67187" cy="67177"/>
              </a:xfrm>
              <a:custGeom>
                <a:gdLst>
                  <a:gd name="connsiteX0" fmla="*/ 4074 w 67187"/>
                  <a:gd name="connsiteY0" fmla="*/ 49622 h 67177"/>
                  <a:gd name="connsiteX1" fmla="*/ 17565 w 67187"/>
                  <a:gd name="connsiteY1" fmla="*/ 4063 h 67177"/>
                  <a:gd name="connsiteX2" fmla="*/ 63125 w 67187"/>
                  <a:gd name="connsiteY2" fmla="*/ 17554 h 67177"/>
                  <a:gd name="connsiteX3" fmla="*/ 49633 w 67187"/>
                  <a:gd name="connsiteY3" fmla="*/ 63114 h 67177"/>
                  <a:gd name="connsiteX4" fmla="*/ 4074 w 67187"/>
                  <a:gd name="connsiteY4" fmla="*/ 49622 h 671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187" h="67177">
                    <a:moveTo>
                      <a:pt x="4074" y="49622"/>
                    </a:moveTo>
                    <a:cubicBezTo>
                      <a:pt x="-4759" y="33294"/>
                      <a:pt x="1237" y="12897"/>
                      <a:pt x="17565" y="4063"/>
                    </a:cubicBezTo>
                    <a:cubicBezTo>
                      <a:pt x="33894" y="-4770"/>
                      <a:pt x="54291" y="1279"/>
                      <a:pt x="63125" y="17554"/>
                    </a:cubicBezTo>
                    <a:cubicBezTo>
                      <a:pt x="71958" y="33883"/>
                      <a:pt x="65908" y="54280"/>
                      <a:pt x="49633" y="63114"/>
                    </a:cubicBezTo>
                    <a:cubicBezTo>
                      <a:pt x="33358" y="71947"/>
                      <a:pt x="12907" y="65898"/>
                      <a:pt x="4074" y="49622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85" name="组合 84"/>
          <p:cNvGrpSpPr/>
          <p:nvPr/>
        </p:nvGrpSpPr>
        <p:grpSpPr>
          <a:xfrm>
            <a:off x="703580" y="3411220"/>
            <a:ext cx="4994275" cy="462915"/>
            <a:chOff x="1385" y="5697"/>
            <a:chExt cx="8420" cy="780"/>
          </a:xfrm>
        </p:grpSpPr>
        <p:sp>
          <p:nvSpPr>
            <p:cNvPr id="84" name="圆角矩形 83"/>
            <p:cNvSpPr/>
            <p:nvPr/>
          </p:nvSpPr>
          <p:spPr>
            <a:xfrm>
              <a:off x="1385" y="5697"/>
              <a:ext cx="8420" cy="780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E3EAFF"/>
              </a:solidFill>
            </a:ln>
            <a:effectLst>
              <a:outerShdw blurRad="127000" dist="63500" dir="2700000" algn="tl" rotWithShape="0">
                <a:srgbClr val="3752A1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2115" y="5789"/>
              <a:ext cx="6960" cy="62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>
                  <a:solidFill>
                    <a:srgbClr val="3752A1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预防儿童水痘健康科普</a:t>
              </a:r>
              <a:endParaRPr lang="en-US" altLang="zh-CN">
                <a:solidFill>
                  <a:srgbClr val="3752A1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  <p:sp>
        <p:nvSpPr>
          <p:cNvPr id="83" name="同侧圆角矩形 82"/>
          <p:cNvSpPr/>
          <p:nvPr/>
        </p:nvSpPr>
        <p:spPr>
          <a:xfrm>
            <a:off x="-17145" y="5941695"/>
            <a:ext cx="12209145" cy="836930"/>
          </a:xfrm>
          <a:prstGeom prst="round2SameRect">
            <a:avLst>
              <a:gd name="adj1" fmla="val 34901"/>
              <a:gd name="adj2" fmla="val 0"/>
            </a:avLst>
          </a:prstGeom>
          <a:solidFill>
            <a:srgbClr val="FAFA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79" name="同侧圆角矩形 78"/>
          <p:cNvSpPr/>
          <p:nvPr/>
        </p:nvSpPr>
        <p:spPr>
          <a:xfrm>
            <a:off x="-17145" y="6043295"/>
            <a:ext cx="12209145" cy="836930"/>
          </a:xfrm>
          <a:prstGeom prst="round2SameRect">
            <a:avLst>
              <a:gd name="adj1" fmla="val 45523"/>
              <a:gd name="adj2" fmla="val 0"/>
            </a:avLst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88" name="组合 87"/>
          <p:cNvGrpSpPr/>
          <p:nvPr/>
        </p:nvGrpSpPr>
        <p:grpSpPr>
          <a:xfrm>
            <a:off x="7621905" y="1159510"/>
            <a:ext cx="3599815" cy="2762250"/>
            <a:chOff x="11040" y="1909"/>
            <a:chExt cx="6612" cy="5074"/>
          </a:xfrm>
        </p:grpSpPr>
        <p:sp>
          <p:nvSpPr>
            <p:cNvPr id="644" name="任意多边形: 形状 643"/>
            <p:cNvSpPr/>
            <p:nvPr/>
          </p:nvSpPr>
          <p:spPr>
            <a:xfrm>
              <a:off x="11040" y="1909"/>
              <a:ext cx="6612" cy="5075"/>
            </a:xfrm>
            <a:prstGeom prst="roundRect">
              <a:avLst>
                <a:gd name="adj" fmla="val 5064"/>
              </a:avLst>
            </a:prstGeom>
            <a:solidFill>
              <a:srgbClr val="78A5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645" name="图形 4"/>
            <p:cNvGrpSpPr/>
            <p:nvPr/>
          </p:nvGrpSpPr>
          <p:grpSpPr>
            <a:xfrm>
              <a:off x="11203" y="2077"/>
              <a:ext cx="6287" cy="4740"/>
              <a:chOff x="3500417" y="39075"/>
              <a:chExt cx="3992469" cy="3009757"/>
            </a:xfrm>
          </p:grpSpPr>
          <p:sp>
            <p:nvSpPr>
              <p:cNvPr id="646" name="任意多边形: 形状 645"/>
              <p:cNvSpPr/>
              <p:nvPr/>
            </p:nvSpPr>
            <p:spPr>
              <a:xfrm>
                <a:off x="3500417" y="39075"/>
                <a:ext cx="3992469" cy="3009757"/>
              </a:xfrm>
              <a:custGeom>
                <a:gdLst>
                  <a:gd name="connsiteX0" fmla="*/ 3992469 w 3992469"/>
                  <a:gd name="connsiteY0" fmla="*/ 74362 h 3009757"/>
                  <a:gd name="connsiteX1" fmla="*/ 3992469 w 3992469"/>
                  <a:gd name="connsiteY1" fmla="*/ 2935395 h 3009757"/>
                  <a:gd name="connsiteX2" fmla="*/ 3919018 w 3992469"/>
                  <a:gd name="connsiteY2" fmla="*/ 3009757 h 3009757"/>
                  <a:gd name="connsiteX3" fmla="*/ 73452 w 3992469"/>
                  <a:gd name="connsiteY3" fmla="*/ 3009757 h 3009757"/>
                  <a:gd name="connsiteX4" fmla="*/ 0 w 3992469"/>
                  <a:gd name="connsiteY4" fmla="*/ 2935395 h 3009757"/>
                  <a:gd name="connsiteX5" fmla="*/ 0 w 3992469"/>
                  <a:gd name="connsiteY5" fmla="*/ 74362 h 3009757"/>
                  <a:gd name="connsiteX6" fmla="*/ 73452 w 3992469"/>
                  <a:gd name="connsiteY6" fmla="*/ 0 h 3009757"/>
                  <a:gd name="connsiteX7" fmla="*/ 3919018 w 3992469"/>
                  <a:gd name="connsiteY7" fmla="*/ 0 h 3009757"/>
                  <a:gd name="connsiteX8" fmla="*/ 3992469 w 3992469"/>
                  <a:gd name="connsiteY8" fmla="*/ 74362 h 30097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992469" h="3009757">
                    <a:moveTo>
                      <a:pt x="3992469" y="74362"/>
                    </a:moveTo>
                    <a:lnTo>
                      <a:pt x="3992469" y="2935395"/>
                    </a:lnTo>
                    <a:cubicBezTo>
                      <a:pt x="3992469" y="2976458"/>
                      <a:pt x="3959598" y="3009757"/>
                      <a:pt x="3919018" y="3009757"/>
                    </a:cubicBezTo>
                    <a:lnTo>
                      <a:pt x="73452" y="3009757"/>
                    </a:lnTo>
                    <a:cubicBezTo>
                      <a:pt x="32871" y="3009757"/>
                      <a:pt x="0" y="2976458"/>
                      <a:pt x="0" y="2935395"/>
                    </a:cubicBezTo>
                    <a:lnTo>
                      <a:pt x="0" y="74362"/>
                    </a:lnTo>
                    <a:cubicBezTo>
                      <a:pt x="0" y="33300"/>
                      <a:pt x="32871" y="0"/>
                      <a:pt x="73452" y="0"/>
                    </a:cubicBezTo>
                    <a:lnTo>
                      <a:pt x="3919018" y="0"/>
                    </a:lnTo>
                    <a:cubicBezTo>
                      <a:pt x="3959598" y="0"/>
                      <a:pt x="3992469" y="33300"/>
                      <a:pt x="3992469" y="74362"/>
                    </a:cubicBezTo>
                    <a:close/>
                  </a:path>
                </a:pathLst>
              </a:custGeom>
              <a:solidFill>
                <a:srgbClr val="D4DEFF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647" name="图形 4"/>
              <p:cNvGrpSpPr/>
              <p:nvPr/>
            </p:nvGrpSpPr>
            <p:grpSpPr>
              <a:xfrm>
                <a:off x="4264695" y="156255"/>
                <a:ext cx="2509301" cy="2892577"/>
                <a:chOff x="4264695" y="156255"/>
                <a:chExt cx="2509301" cy="2892577"/>
              </a:xfrm>
            </p:grpSpPr>
            <p:sp>
              <p:nvSpPr>
                <p:cNvPr id="648" name="任意多边形: 形状 647"/>
                <p:cNvSpPr/>
                <p:nvPr/>
              </p:nvSpPr>
              <p:spPr>
                <a:xfrm>
                  <a:off x="4673558" y="1682639"/>
                  <a:ext cx="656515" cy="598160"/>
                </a:xfrm>
                <a:custGeom>
                  <a:gdLst>
                    <a:gd name="connsiteX0" fmla="*/ 412604 w 656515"/>
                    <a:gd name="connsiteY0" fmla="*/ 0 h 598160"/>
                    <a:gd name="connsiteX1" fmla="*/ 0 w 656515"/>
                    <a:gd name="connsiteY1" fmla="*/ 598161 h 598160"/>
                    <a:gd name="connsiteX2" fmla="*/ 376628 w 656515"/>
                    <a:gd name="connsiteY2" fmla="*/ 556778 h 598160"/>
                    <a:gd name="connsiteX3" fmla="*/ 656516 w 656515"/>
                    <a:gd name="connsiteY3" fmla="*/ 245303 h 598160"/>
                    <a:gd name="connsiteX4" fmla="*/ 412604 w 656515"/>
                    <a:gd name="connsiteY4" fmla="*/ 0 h 5981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56515" h="598160">
                      <a:moveTo>
                        <a:pt x="412604" y="0"/>
                      </a:moveTo>
                      <a:cubicBezTo>
                        <a:pt x="412604" y="0"/>
                        <a:pt x="103807" y="322770"/>
                        <a:pt x="0" y="598161"/>
                      </a:cubicBezTo>
                      <a:cubicBezTo>
                        <a:pt x="121902" y="562024"/>
                        <a:pt x="376628" y="556778"/>
                        <a:pt x="376628" y="556778"/>
                      </a:cubicBezTo>
                      <a:lnTo>
                        <a:pt x="656516" y="245303"/>
                      </a:lnTo>
                      <a:lnTo>
                        <a:pt x="412604" y="0"/>
                      </a:lnTo>
                      <a:close/>
                    </a:path>
                  </a:pathLst>
                </a:custGeom>
                <a:solidFill>
                  <a:srgbClr val="DE623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49" name="任意多边形: 形状 648"/>
                <p:cNvSpPr/>
                <p:nvPr/>
              </p:nvSpPr>
              <p:spPr>
                <a:xfrm>
                  <a:off x="4760312" y="156255"/>
                  <a:ext cx="2013683" cy="2232496"/>
                </a:xfrm>
                <a:custGeom>
                  <a:gdLst>
                    <a:gd name="connsiteX0" fmla="*/ 527307 w 2013683"/>
                    <a:gd name="connsiteY0" fmla="*/ 1595446 h 2232496"/>
                    <a:gd name="connsiteX1" fmla="*/ 27438 w 2013683"/>
                    <a:gd name="connsiteY1" fmla="*/ 1124541 h 2232496"/>
                    <a:gd name="connsiteX2" fmla="*/ 137402 w 2013683"/>
                    <a:gd name="connsiteY2" fmla="*/ 599564 h 2232496"/>
                    <a:gd name="connsiteX3" fmla="*/ 425160 w 2013683"/>
                    <a:gd name="connsiteY3" fmla="*/ 1189 h 2232496"/>
                    <a:gd name="connsiteX4" fmla="*/ 1018503 w 2013683"/>
                    <a:gd name="connsiteY4" fmla="*/ 95252 h 2232496"/>
                    <a:gd name="connsiteX5" fmla="*/ 1500490 w 2013683"/>
                    <a:gd name="connsiteY5" fmla="*/ 451322 h 2232496"/>
                    <a:gd name="connsiteX6" fmla="*/ 1536787 w 2013683"/>
                    <a:gd name="connsiteY6" fmla="*/ 913394 h 2232496"/>
                    <a:gd name="connsiteX7" fmla="*/ 1992488 w 2013683"/>
                    <a:gd name="connsiteY7" fmla="*/ 1396399 h 2232496"/>
                    <a:gd name="connsiteX8" fmla="*/ 1873370 w 2013683"/>
                    <a:gd name="connsiteY8" fmla="*/ 1862914 h 2232496"/>
                    <a:gd name="connsiteX9" fmla="*/ 1596801 w 2013683"/>
                    <a:gd name="connsiteY9" fmla="*/ 2226854 h 2232496"/>
                    <a:gd name="connsiteX10" fmla="*/ 947353 w 2013683"/>
                    <a:gd name="connsiteY10" fmla="*/ 1936901 h 2232496"/>
                    <a:gd name="connsiteX11" fmla="*/ 527414 w 2013683"/>
                    <a:gd name="connsiteY11" fmla="*/ 1595393 h 223249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013682" h="2232496">
                      <a:moveTo>
                        <a:pt x="527307" y="1595446"/>
                      </a:moveTo>
                      <a:cubicBezTo>
                        <a:pt x="325850" y="1563753"/>
                        <a:pt x="-113737" y="1433285"/>
                        <a:pt x="27438" y="1124541"/>
                      </a:cubicBezTo>
                      <a:cubicBezTo>
                        <a:pt x="168614" y="815797"/>
                        <a:pt x="270440" y="916017"/>
                        <a:pt x="137402" y="599564"/>
                      </a:cubicBezTo>
                      <a:cubicBezTo>
                        <a:pt x="4364" y="283111"/>
                        <a:pt x="188904" y="-21457"/>
                        <a:pt x="425160" y="1189"/>
                      </a:cubicBezTo>
                      <a:cubicBezTo>
                        <a:pt x="661362" y="23835"/>
                        <a:pt x="753230" y="193759"/>
                        <a:pt x="1018503" y="95252"/>
                      </a:cubicBezTo>
                      <a:cubicBezTo>
                        <a:pt x="1283721" y="-3255"/>
                        <a:pt x="1560879" y="209231"/>
                        <a:pt x="1500490" y="451322"/>
                      </a:cubicBezTo>
                      <a:cubicBezTo>
                        <a:pt x="1440101" y="693413"/>
                        <a:pt x="1416599" y="808944"/>
                        <a:pt x="1536787" y="913394"/>
                      </a:cubicBezTo>
                      <a:cubicBezTo>
                        <a:pt x="1656923" y="1017897"/>
                        <a:pt x="2117067" y="1066775"/>
                        <a:pt x="1992488" y="1396399"/>
                      </a:cubicBezTo>
                      <a:cubicBezTo>
                        <a:pt x="1867909" y="1726021"/>
                        <a:pt x="1781341" y="1723934"/>
                        <a:pt x="1873370" y="1862914"/>
                      </a:cubicBezTo>
                      <a:cubicBezTo>
                        <a:pt x="1965399" y="2001894"/>
                        <a:pt x="1853294" y="2201852"/>
                        <a:pt x="1596801" y="2226854"/>
                      </a:cubicBezTo>
                      <a:cubicBezTo>
                        <a:pt x="1340309" y="2251855"/>
                        <a:pt x="1093882" y="2200460"/>
                        <a:pt x="947353" y="1936901"/>
                      </a:cubicBezTo>
                      <a:cubicBezTo>
                        <a:pt x="800824" y="1673342"/>
                        <a:pt x="527414" y="1595393"/>
                        <a:pt x="527414" y="1595393"/>
                      </a:cubicBezTo>
                      <a:close/>
                    </a:path>
                  </a:pathLst>
                </a:custGeom>
                <a:solidFill>
                  <a:srgbClr val="060534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50" name="任意多边形: 形状 649"/>
                <p:cNvSpPr/>
                <p:nvPr/>
              </p:nvSpPr>
              <p:spPr>
                <a:xfrm>
                  <a:off x="5500962" y="1177417"/>
                  <a:ext cx="346326" cy="436696"/>
                </a:xfrm>
                <a:custGeom>
                  <a:gdLst>
                    <a:gd name="connsiteX0" fmla="*/ 346326 w 346326"/>
                    <a:gd name="connsiteY0" fmla="*/ 0 h 436696"/>
                    <a:gd name="connsiteX1" fmla="*/ 333371 w 346326"/>
                    <a:gd name="connsiteY1" fmla="*/ 361102 h 436696"/>
                    <a:gd name="connsiteX2" fmla="*/ 0 w 346326"/>
                    <a:gd name="connsiteY2" fmla="*/ 405966 h 436696"/>
                    <a:gd name="connsiteX3" fmla="*/ 52840 w 346326"/>
                    <a:gd name="connsiteY3" fmla="*/ 110178 h 436696"/>
                    <a:gd name="connsiteX4" fmla="*/ 346326 w 346326"/>
                    <a:gd name="connsiteY4" fmla="*/ 54 h 43669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6326" h="436695">
                      <a:moveTo>
                        <a:pt x="346326" y="0"/>
                      </a:moveTo>
                      <a:lnTo>
                        <a:pt x="333371" y="361102"/>
                      </a:lnTo>
                      <a:cubicBezTo>
                        <a:pt x="333371" y="361102"/>
                        <a:pt x="145351" y="495425"/>
                        <a:pt x="0" y="405966"/>
                      </a:cubicBezTo>
                      <a:cubicBezTo>
                        <a:pt x="22378" y="294128"/>
                        <a:pt x="52840" y="110178"/>
                        <a:pt x="52840" y="110178"/>
                      </a:cubicBezTo>
                      <a:lnTo>
                        <a:pt x="346326" y="54"/>
                      </a:lnTo>
                      <a:close/>
                    </a:path>
                  </a:pathLst>
                </a:custGeom>
                <a:solidFill>
                  <a:srgbClr val="DE623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51" name="任意多边形: 形状 650"/>
                <p:cNvSpPr/>
                <p:nvPr/>
              </p:nvSpPr>
              <p:spPr>
                <a:xfrm>
                  <a:off x="5010569" y="1417474"/>
                  <a:ext cx="488036" cy="520854"/>
                </a:xfrm>
                <a:custGeom>
                  <a:gdLst>
                    <a:gd name="connsiteX0" fmla="*/ 488037 w 488036"/>
                    <a:gd name="connsiteY0" fmla="*/ 0 h 520854"/>
                    <a:gd name="connsiteX1" fmla="*/ 0 w 488036"/>
                    <a:gd name="connsiteY1" fmla="*/ 350074 h 520854"/>
                    <a:gd name="connsiteX2" fmla="*/ 194123 w 488036"/>
                    <a:gd name="connsiteY2" fmla="*/ 520855 h 520854"/>
                    <a:gd name="connsiteX3" fmla="*/ 488037 w 488036"/>
                    <a:gd name="connsiteY3" fmla="*/ 0 h 52085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88036" h="520854">
                      <a:moveTo>
                        <a:pt x="488037" y="0"/>
                      </a:moveTo>
                      <a:cubicBezTo>
                        <a:pt x="488037" y="0"/>
                        <a:pt x="252638" y="30087"/>
                        <a:pt x="0" y="350074"/>
                      </a:cubicBezTo>
                      <a:cubicBezTo>
                        <a:pt x="35441" y="374593"/>
                        <a:pt x="194123" y="520855"/>
                        <a:pt x="194123" y="520855"/>
                      </a:cubicBezTo>
                      <a:lnTo>
                        <a:pt x="488037" y="0"/>
                      </a:lnTo>
                      <a:close/>
                    </a:path>
                  </a:pathLst>
                </a:custGeom>
                <a:solidFill>
                  <a:srgbClr val="5578E6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grpSp>
              <p:nvGrpSpPr>
                <p:cNvPr id="652" name="图形 4"/>
                <p:cNvGrpSpPr/>
                <p:nvPr/>
              </p:nvGrpSpPr>
              <p:grpSpPr>
                <a:xfrm>
                  <a:off x="5064836" y="292654"/>
                  <a:ext cx="968458" cy="1102326"/>
                  <a:chOff x="5064836" y="292654"/>
                  <a:chExt cx="968458" cy="1102326"/>
                </a:xfrm>
              </p:grpSpPr>
              <p:sp>
                <p:nvSpPr>
                  <p:cNvPr id="653" name="任意多边形: 形状 652"/>
                  <p:cNvSpPr/>
                  <p:nvPr/>
                </p:nvSpPr>
                <p:spPr>
                  <a:xfrm>
                    <a:off x="5138126" y="381180"/>
                    <a:ext cx="769355" cy="1013800"/>
                  </a:xfrm>
                  <a:custGeom>
                    <a:gdLst>
                      <a:gd name="connsiteX0" fmla="*/ 10994 w 769355"/>
                      <a:gd name="connsiteY0" fmla="*/ 574543 h 1013800"/>
                      <a:gd name="connsiteX1" fmla="*/ 475636 w 769355"/>
                      <a:gd name="connsiteY1" fmla="*/ 1009204 h 1013800"/>
                      <a:gd name="connsiteX2" fmla="*/ 758361 w 769355"/>
                      <a:gd name="connsiteY2" fmla="*/ 439257 h 1013800"/>
                      <a:gd name="connsiteX3" fmla="*/ 293720 w 769355"/>
                      <a:gd name="connsiteY3" fmla="*/ 4596 h 1013800"/>
                      <a:gd name="connsiteX4" fmla="*/ 10994 w 769355"/>
                      <a:gd name="connsiteY4" fmla="*/ 574543 h 101380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69355" h="1013800">
                        <a:moveTo>
                          <a:pt x="10994" y="574543"/>
                        </a:moveTo>
                        <a:cubicBezTo>
                          <a:pt x="61211" y="851968"/>
                          <a:pt x="269253" y="1046573"/>
                          <a:pt x="475636" y="1009204"/>
                        </a:cubicBezTo>
                        <a:cubicBezTo>
                          <a:pt x="682018" y="971836"/>
                          <a:pt x="808578" y="716682"/>
                          <a:pt x="758361" y="439257"/>
                        </a:cubicBezTo>
                        <a:cubicBezTo>
                          <a:pt x="708144" y="161832"/>
                          <a:pt x="500102" y="-32773"/>
                          <a:pt x="293720" y="4596"/>
                        </a:cubicBezTo>
                        <a:cubicBezTo>
                          <a:pt x="87337" y="41964"/>
                          <a:pt x="-39223" y="297118"/>
                          <a:pt x="10994" y="574543"/>
                        </a:cubicBezTo>
                        <a:close/>
                      </a:path>
                    </a:pathLst>
                  </a:custGeom>
                  <a:solidFill>
                    <a:srgbClr val="F37A5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4" name="任意多边形: 形状 653"/>
                  <p:cNvSpPr/>
                  <p:nvPr/>
                </p:nvSpPr>
                <p:spPr>
                  <a:xfrm>
                    <a:off x="5064836" y="292654"/>
                    <a:ext cx="868787" cy="663069"/>
                  </a:xfrm>
                  <a:custGeom>
                    <a:gdLst>
                      <a:gd name="connsiteX0" fmla="*/ 856492 w 868787"/>
                      <a:gd name="connsiteY0" fmla="*/ 523286 h 663069"/>
                      <a:gd name="connsiteX1" fmla="*/ 297627 w 868787"/>
                      <a:gd name="connsiteY1" fmla="*/ 325094 h 663069"/>
                      <a:gd name="connsiteX2" fmla="*/ 84284 w 868787"/>
                      <a:gd name="connsiteY2" fmla="*/ 663069 h 663069"/>
                      <a:gd name="connsiteX3" fmla="*/ 111856 w 868787"/>
                      <a:gd name="connsiteY3" fmla="*/ 130062 h 663069"/>
                      <a:gd name="connsiteX4" fmla="*/ 856492 w 868787"/>
                      <a:gd name="connsiteY4" fmla="*/ 523232 h 66306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68786" h="663069">
                        <a:moveTo>
                          <a:pt x="856492" y="523286"/>
                        </a:moveTo>
                        <a:cubicBezTo>
                          <a:pt x="645452" y="534261"/>
                          <a:pt x="432859" y="454010"/>
                          <a:pt x="297627" y="325094"/>
                        </a:cubicBezTo>
                        <a:cubicBezTo>
                          <a:pt x="259080" y="511401"/>
                          <a:pt x="84284" y="663069"/>
                          <a:pt x="84284" y="663069"/>
                        </a:cubicBezTo>
                        <a:cubicBezTo>
                          <a:pt x="84284" y="663069"/>
                          <a:pt x="-122580" y="357537"/>
                          <a:pt x="111856" y="130062"/>
                        </a:cubicBezTo>
                        <a:cubicBezTo>
                          <a:pt x="335530" y="-86921"/>
                          <a:pt x="964154" y="-80122"/>
                          <a:pt x="856492" y="523232"/>
                        </a:cubicBezTo>
                        <a:close/>
                      </a:path>
                    </a:pathLst>
                  </a:custGeom>
                  <a:solidFill>
                    <a:srgbClr val="06053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5" name="任意多边形: 形状 654"/>
                  <p:cNvSpPr/>
                  <p:nvPr/>
                </p:nvSpPr>
                <p:spPr>
                  <a:xfrm>
                    <a:off x="5594038" y="892383"/>
                    <a:ext cx="80725" cy="80747"/>
                  </a:xfrm>
                  <a:custGeom>
                    <a:gdLst>
                      <a:gd name="connsiteX0" fmla="*/ 47564 w 80725"/>
                      <a:gd name="connsiteY0" fmla="*/ 80098 h 80747"/>
                      <a:gd name="connsiteX1" fmla="*/ 80060 w 80725"/>
                      <a:gd name="connsiteY1" fmla="*/ 33200 h 80747"/>
                      <a:gd name="connsiteX2" fmla="*/ 33162 w 80725"/>
                      <a:gd name="connsiteY2" fmla="*/ 650 h 80747"/>
                      <a:gd name="connsiteX3" fmla="*/ 666 w 80725"/>
                      <a:gd name="connsiteY3" fmla="*/ 47548 h 80747"/>
                      <a:gd name="connsiteX4" fmla="*/ 47564 w 80725"/>
                      <a:gd name="connsiteY4" fmla="*/ 80098 h 8074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0725" h="80747">
                        <a:moveTo>
                          <a:pt x="47564" y="80098"/>
                        </a:moveTo>
                        <a:cubicBezTo>
                          <a:pt x="69513" y="76136"/>
                          <a:pt x="84075" y="55150"/>
                          <a:pt x="80060" y="33200"/>
                        </a:cubicBezTo>
                        <a:cubicBezTo>
                          <a:pt x="76098" y="11250"/>
                          <a:pt x="55112" y="-3312"/>
                          <a:pt x="33162" y="650"/>
                        </a:cubicBezTo>
                        <a:cubicBezTo>
                          <a:pt x="11212" y="4611"/>
                          <a:pt x="-3349" y="25598"/>
                          <a:pt x="666" y="47548"/>
                        </a:cubicBezTo>
                        <a:cubicBezTo>
                          <a:pt x="4627" y="69497"/>
                          <a:pt x="25613" y="84059"/>
                          <a:pt x="47564" y="8009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6" name="任意多边形: 形状 655"/>
                  <p:cNvSpPr/>
                  <p:nvPr/>
                </p:nvSpPr>
                <p:spPr>
                  <a:xfrm>
                    <a:off x="5292147" y="947081"/>
                    <a:ext cx="80709" cy="80725"/>
                  </a:xfrm>
                  <a:custGeom>
                    <a:gdLst>
                      <a:gd name="connsiteX0" fmla="*/ 47510 w 80709"/>
                      <a:gd name="connsiteY0" fmla="*/ 80060 h 80725"/>
                      <a:gd name="connsiteX1" fmla="*/ 80060 w 80709"/>
                      <a:gd name="connsiteY1" fmla="*/ 33162 h 80725"/>
                      <a:gd name="connsiteX2" fmla="*/ 33162 w 80709"/>
                      <a:gd name="connsiteY2" fmla="*/ 666 h 80725"/>
                      <a:gd name="connsiteX3" fmla="*/ 666 w 80709"/>
                      <a:gd name="connsiteY3" fmla="*/ 47563 h 80725"/>
                      <a:gd name="connsiteX4" fmla="*/ 47564 w 80709"/>
                      <a:gd name="connsiteY4" fmla="*/ 80060 h 807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0709" h="80725">
                        <a:moveTo>
                          <a:pt x="47510" y="80060"/>
                        </a:moveTo>
                        <a:cubicBezTo>
                          <a:pt x="69460" y="76098"/>
                          <a:pt x="84022" y="55112"/>
                          <a:pt x="80060" y="33162"/>
                        </a:cubicBezTo>
                        <a:cubicBezTo>
                          <a:pt x="76098" y="11212"/>
                          <a:pt x="55112" y="-3349"/>
                          <a:pt x="33162" y="666"/>
                        </a:cubicBezTo>
                        <a:cubicBezTo>
                          <a:pt x="11212" y="4627"/>
                          <a:pt x="-3349" y="25614"/>
                          <a:pt x="666" y="47563"/>
                        </a:cubicBezTo>
                        <a:cubicBezTo>
                          <a:pt x="4627" y="69513"/>
                          <a:pt x="25614" y="84075"/>
                          <a:pt x="47564" y="8006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7" name="任意多边形: 形状 656"/>
                  <p:cNvSpPr/>
                  <p:nvPr/>
                </p:nvSpPr>
                <p:spPr>
                  <a:xfrm>
                    <a:off x="5418730" y="1001069"/>
                    <a:ext cx="122116" cy="155651"/>
                  </a:xfrm>
                  <a:custGeom>
                    <a:gdLst>
                      <a:gd name="connsiteX0" fmla="*/ 52091 w 122116"/>
                      <a:gd name="connsiteY0" fmla="*/ 54 h 155651"/>
                      <a:gd name="connsiteX1" fmla="*/ 0 w 122116"/>
                      <a:gd name="connsiteY1" fmla="*/ 120082 h 155651"/>
                      <a:gd name="connsiteX2" fmla="*/ 122116 w 122116"/>
                      <a:gd name="connsiteY2" fmla="*/ 149152 h 155651"/>
                      <a:gd name="connsiteX3" fmla="*/ 48986 w 122116"/>
                      <a:gd name="connsiteY3" fmla="*/ 110178 h 155651"/>
                      <a:gd name="connsiteX4" fmla="*/ 52091 w 122116"/>
                      <a:gd name="connsiteY4" fmla="*/ 0 h 15565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2115" h="155651">
                        <a:moveTo>
                          <a:pt x="52091" y="54"/>
                        </a:moveTo>
                        <a:cubicBezTo>
                          <a:pt x="24841" y="71524"/>
                          <a:pt x="15472" y="102094"/>
                          <a:pt x="0" y="120082"/>
                        </a:cubicBezTo>
                        <a:cubicBezTo>
                          <a:pt x="27250" y="160395"/>
                          <a:pt x="103914" y="160555"/>
                          <a:pt x="122116" y="149152"/>
                        </a:cubicBezTo>
                        <a:cubicBezTo>
                          <a:pt x="66010" y="140479"/>
                          <a:pt x="48986" y="110178"/>
                          <a:pt x="48986" y="110178"/>
                        </a:cubicBezTo>
                        <a:lnTo>
                          <a:pt x="52091" y="0"/>
                        </a:lnTo>
                        <a:close/>
                      </a:path>
                    </a:pathLst>
                  </a:custGeom>
                  <a:solidFill>
                    <a:srgbClr val="DE623C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8" name="任意多边形: 形状 657"/>
                  <p:cNvSpPr/>
                  <p:nvPr/>
                </p:nvSpPr>
                <p:spPr>
                  <a:xfrm>
                    <a:off x="5828397" y="792919"/>
                    <a:ext cx="204897" cy="241396"/>
                  </a:xfrm>
                  <a:custGeom>
                    <a:gdLst>
                      <a:gd name="connsiteX0" fmla="*/ 19265 w 204897"/>
                      <a:gd name="connsiteY0" fmla="*/ 76397 h 241396"/>
                      <a:gd name="connsiteX1" fmla="*/ 42714 w 204897"/>
                      <a:gd name="connsiteY1" fmla="*/ 232937 h 241396"/>
                      <a:gd name="connsiteX2" fmla="*/ 185656 w 204897"/>
                      <a:gd name="connsiteY2" fmla="*/ 165000 h 241396"/>
                      <a:gd name="connsiteX3" fmla="*/ 162207 w 204897"/>
                      <a:gd name="connsiteY3" fmla="*/ 8460 h 241396"/>
                      <a:gd name="connsiteX4" fmla="*/ 19265 w 204897"/>
                      <a:gd name="connsiteY4" fmla="*/ 76397 h 2413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4897" h="241396">
                        <a:moveTo>
                          <a:pt x="19265" y="76397"/>
                        </a:moveTo>
                        <a:cubicBezTo>
                          <a:pt x="-13767" y="138392"/>
                          <a:pt x="-3274" y="208471"/>
                          <a:pt x="42714" y="232937"/>
                        </a:cubicBezTo>
                        <a:cubicBezTo>
                          <a:pt x="88648" y="257403"/>
                          <a:pt x="152624" y="226995"/>
                          <a:pt x="185656" y="165000"/>
                        </a:cubicBezTo>
                        <a:cubicBezTo>
                          <a:pt x="218634" y="103004"/>
                          <a:pt x="208194" y="32925"/>
                          <a:pt x="162207" y="8460"/>
                        </a:cubicBezTo>
                        <a:cubicBezTo>
                          <a:pt x="116273" y="-16007"/>
                          <a:pt x="52297" y="14402"/>
                          <a:pt x="19265" y="76397"/>
                        </a:cubicBezTo>
                        <a:close/>
                      </a:path>
                    </a:pathLst>
                  </a:custGeom>
                  <a:solidFill>
                    <a:srgbClr val="F37A5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59" name="任意多边形: 形状 658"/>
                  <p:cNvSpPr/>
                  <p:nvPr/>
                </p:nvSpPr>
                <p:spPr>
                  <a:xfrm>
                    <a:off x="5876090" y="845840"/>
                    <a:ext cx="103512" cy="134006"/>
                  </a:xfrm>
                  <a:custGeom>
                    <a:gdLst>
                      <a:gd name="connsiteX0" fmla="*/ 30355 w 103512"/>
                      <a:gd name="connsiteY0" fmla="*/ 133814 h 134006"/>
                      <a:gd name="connsiteX1" fmla="*/ 35120 w 103512"/>
                      <a:gd name="connsiteY1" fmla="*/ 131941 h 134006"/>
                      <a:gd name="connsiteX2" fmla="*/ 38867 w 103512"/>
                      <a:gd name="connsiteY2" fmla="*/ 114060 h 134006"/>
                      <a:gd name="connsiteX3" fmla="*/ 28963 w 103512"/>
                      <a:gd name="connsiteY3" fmla="*/ 62772 h 134006"/>
                      <a:gd name="connsiteX4" fmla="*/ 92457 w 103512"/>
                      <a:gd name="connsiteY4" fmla="*/ 25725 h 134006"/>
                      <a:gd name="connsiteX5" fmla="*/ 103379 w 103512"/>
                      <a:gd name="connsiteY5" fmla="*/ 11056 h 134006"/>
                      <a:gd name="connsiteX6" fmla="*/ 88710 w 103512"/>
                      <a:gd name="connsiteY6" fmla="*/ 134 h 134006"/>
                      <a:gd name="connsiteX7" fmla="*/ 5407 w 103512"/>
                      <a:gd name="connsiteY7" fmla="*/ 52118 h 134006"/>
                      <a:gd name="connsiteX8" fmla="*/ 17239 w 103512"/>
                      <a:gd name="connsiteY8" fmla="*/ 128140 h 134006"/>
                      <a:gd name="connsiteX9" fmla="*/ 30355 w 103512"/>
                      <a:gd name="connsiteY9" fmla="*/ 133814 h 1340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03512" h="134006">
                        <a:moveTo>
                          <a:pt x="30355" y="133814"/>
                        </a:moveTo>
                        <a:cubicBezTo>
                          <a:pt x="32014" y="133493"/>
                          <a:pt x="33621" y="132904"/>
                          <a:pt x="35120" y="131941"/>
                        </a:cubicBezTo>
                        <a:cubicBezTo>
                          <a:pt x="41116" y="128033"/>
                          <a:pt x="42775" y="120002"/>
                          <a:pt x="38867" y="114060"/>
                        </a:cubicBezTo>
                        <a:cubicBezTo>
                          <a:pt x="25912" y="94198"/>
                          <a:pt x="22592" y="76959"/>
                          <a:pt x="28963" y="62772"/>
                        </a:cubicBezTo>
                        <a:cubicBezTo>
                          <a:pt x="38813" y="40875"/>
                          <a:pt x="69330" y="29151"/>
                          <a:pt x="92457" y="25725"/>
                        </a:cubicBezTo>
                        <a:cubicBezTo>
                          <a:pt x="99524" y="24707"/>
                          <a:pt x="104395" y="18123"/>
                          <a:pt x="103379" y="11056"/>
                        </a:cubicBezTo>
                        <a:cubicBezTo>
                          <a:pt x="102361" y="3989"/>
                          <a:pt x="95776" y="-883"/>
                          <a:pt x="88710" y="134"/>
                        </a:cubicBezTo>
                        <a:cubicBezTo>
                          <a:pt x="57712" y="4685"/>
                          <a:pt x="19594" y="20746"/>
                          <a:pt x="5407" y="52118"/>
                        </a:cubicBezTo>
                        <a:cubicBezTo>
                          <a:pt x="-1660" y="67751"/>
                          <a:pt x="-5300" y="93609"/>
                          <a:pt x="17239" y="128140"/>
                        </a:cubicBezTo>
                        <a:cubicBezTo>
                          <a:pt x="20183" y="132637"/>
                          <a:pt x="25429" y="134671"/>
                          <a:pt x="30355" y="133814"/>
                        </a:cubicBezTo>
                        <a:close/>
                      </a:path>
                    </a:pathLst>
                  </a:custGeom>
                  <a:solidFill>
                    <a:srgbClr val="DE623C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60" name="任意多边形: 形状 659"/>
                  <p:cNvSpPr/>
                  <p:nvPr/>
                </p:nvSpPr>
                <p:spPr>
                  <a:xfrm>
                    <a:off x="5224368" y="838706"/>
                    <a:ext cx="122231" cy="103743"/>
                  </a:xfrm>
                  <a:custGeom>
                    <a:gdLst>
                      <a:gd name="connsiteX0" fmla="*/ 24223 w 122231"/>
                      <a:gd name="connsiteY0" fmla="*/ 103419 h 103743"/>
                      <a:gd name="connsiteX1" fmla="*/ 28667 w 122231"/>
                      <a:gd name="connsiteY1" fmla="*/ 102081 h 103743"/>
                      <a:gd name="connsiteX2" fmla="*/ 119304 w 122231"/>
                      <a:gd name="connsiteY2" fmla="*/ 31092 h 103743"/>
                      <a:gd name="connsiteX3" fmla="*/ 112237 w 122231"/>
                      <a:gd name="connsiteY3" fmla="*/ 2932 h 103743"/>
                      <a:gd name="connsiteX4" fmla="*/ 84130 w 122231"/>
                      <a:gd name="connsiteY4" fmla="*/ 9892 h 103743"/>
                      <a:gd name="connsiteX5" fmla="*/ 12445 w 122231"/>
                      <a:gd name="connsiteY5" fmla="*/ 64338 h 103743"/>
                      <a:gd name="connsiteX6" fmla="*/ 1684 w 122231"/>
                      <a:gd name="connsiteY6" fmla="*/ 91320 h 103743"/>
                      <a:gd name="connsiteX7" fmla="*/ 24223 w 122231"/>
                      <a:gd name="connsiteY7" fmla="*/ 103419 h 10374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22230" h="103743">
                        <a:moveTo>
                          <a:pt x="24223" y="103419"/>
                        </a:moveTo>
                        <a:cubicBezTo>
                          <a:pt x="25722" y="103152"/>
                          <a:pt x="27221" y="102723"/>
                          <a:pt x="28667" y="102081"/>
                        </a:cubicBezTo>
                        <a:cubicBezTo>
                          <a:pt x="92696" y="74564"/>
                          <a:pt x="118233" y="32859"/>
                          <a:pt x="119304" y="31092"/>
                        </a:cubicBezTo>
                        <a:cubicBezTo>
                          <a:pt x="125139" y="21348"/>
                          <a:pt x="121980" y="8767"/>
                          <a:pt x="112237" y="2932"/>
                        </a:cubicBezTo>
                        <a:cubicBezTo>
                          <a:pt x="102547" y="-2904"/>
                          <a:pt x="89966" y="255"/>
                          <a:pt x="84130" y="9892"/>
                        </a:cubicBezTo>
                        <a:cubicBezTo>
                          <a:pt x="83595" y="10748"/>
                          <a:pt x="63091" y="42602"/>
                          <a:pt x="12445" y="64338"/>
                        </a:cubicBezTo>
                        <a:cubicBezTo>
                          <a:pt x="2005" y="68835"/>
                          <a:pt x="-2813" y="80881"/>
                          <a:pt x="1684" y="91320"/>
                        </a:cubicBezTo>
                        <a:cubicBezTo>
                          <a:pt x="5539" y="100261"/>
                          <a:pt x="15015" y="105079"/>
                          <a:pt x="24223" y="103419"/>
                        </a:cubicBezTo>
                        <a:close/>
                      </a:path>
                    </a:pathLst>
                  </a:custGeom>
                  <a:solidFill>
                    <a:srgbClr val="06053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61" name="任意多边形: 形状 660"/>
                  <p:cNvSpPr/>
                  <p:nvPr/>
                </p:nvSpPr>
                <p:spPr>
                  <a:xfrm>
                    <a:off x="5581122" y="788864"/>
                    <a:ext cx="139039" cy="71310"/>
                  </a:xfrm>
                  <a:custGeom>
                    <a:gdLst>
                      <a:gd name="connsiteX0" fmla="*/ 122153 w 139039"/>
                      <a:gd name="connsiteY0" fmla="*/ 70976 h 71310"/>
                      <a:gd name="connsiteX1" fmla="*/ 117495 w 139039"/>
                      <a:gd name="connsiteY1" fmla="*/ 71297 h 71310"/>
                      <a:gd name="connsiteX2" fmla="*/ 7745 w 139039"/>
                      <a:gd name="connsiteY2" fmla="*/ 36605 h 71310"/>
                      <a:gd name="connsiteX3" fmla="*/ 4480 w 139039"/>
                      <a:gd name="connsiteY3" fmla="*/ 7749 h 71310"/>
                      <a:gd name="connsiteX4" fmla="*/ 33229 w 139039"/>
                      <a:gd name="connsiteY4" fmla="*/ 4376 h 71310"/>
                      <a:gd name="connsiteX5" fmla="*/ 119476 w 139039"/>
                      <a:gd name="connsiteY5" fmla="*/ 30288 h 71310"/>
                      <a:gd name="connsiteX6" fmla="*/ 139016 w 139039"/>
                      <a:gd name="connsiteY6" fmla="*/ 51810 h 71310"/>
                      <a:gd name="connsiteX7" fmla="*/ 122153 w 139039"/>
                      <a:gd name="connsiteY7" fmla="*/ 71029 h 713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39039" h="71310">
                        <a:moveTo>
                          <a:pt x="122153" y="70976"/>
                        </a:moveTo>
                        <a:cubicBezTo>
                          <a:pt x="120654" y="71243"/>
                          <a:pt x="119101" y="71350"/>
                          <a:pt x="117495" y="71297"/>
                        </a:cubicBezTo>
                        <a:cubicBezTo>
                          <a:pt x="47897" y="67978"/>
                          <a:pt x="9352" y="37890"/>
                          <a:pt x="7745" y="36605"/>
                        </a:cubicBezTo>
                        <a:cubicBezTo>
                          <a:pt x="-1141" y="29539"/>
                          <a:pt x="-2587" y="16636"/>
                          <a:pt x="4480" y="7749"/>
                        </a:cubicBezTo>
                        <a:cubicBezTo>
                          <a:pt x="11547" y="-1084"/>
                          <a:pt x="24342" y="-2583"/>
                          <a:pt x="33229" y="4376"/>
                        </a:cubicBezTo>
                        <a:cubicBezTo>
                          <a:pt x="34032" y="5019"/>
                          <a:pt x="64441" y="27611"/>
                          <a:pt x="119476" y="30288"/>
                        </a:cubicBezTo>
                        <a:cubicBezTo>
                          <a:pt x="130826" y="30823"/>
                          <a:pt x="139552" y="40460"/>
                          <a:pt x="139016" y="51810"/>
                        </a:cubicBezTo>
                        <a:cubicBezTo>
                          <a:pt x="138535" y="61553"/>
                          <a:pt x="131361" y="69370"/>
                          <a:pt x="122153" y="71029"/>
                        </a:cubicBezTo>
                        <a:close/>
                      </a:path>
                    </a:pathLst>
                  </a:custGeom>
                  <a:solidFill>
                    <a:srgbClr val="06053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62" name="任意多边形: 形状 661"/>
                  <p:cNvSpPr/>
                  <p:nvPr/>
                </p:nvSpPr>
                <p:spPr>
                  <a:xfrm>
                    <a:off x="5484283" y="1203256"/>
                    <a:ext cx="147284" cy="86524"/>
                  </a:xfrm>
                  <a:custGeom>
                    <a:gdLst>
                      <a:gd name="connsiteX0" fmla="*/ 67698 w 147284"/>
                      <a:gd name="connsiteY0" fmla="*/ 715 h 86524"/>
                      <a:gd name="connsiteX1" fmla="*/ 147092 w 147284"/>
                      <a:gd name="connsiteY1" fmla="*/ 43330 h 86524"/>
                      <a:gd name="connsiteX2" fmla="*/ 69518 w 147284"/>
                      <a:gd name="connsiteY2" fmla="*/ 84232 h 86524"/>
                      <a:gd name="connsiteX3" fmla="*/ 242 w 147284"/>
                      <a:gd name="connsiteY3" fmla="*/ 60462 h 86524"/>
                      <a:gd name="connsiteX4" fmla="*/ 67698 w 147284"/>
                      <a:gd name="connsiteY4" fmla="*/ 662 h 8652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7284" h="86524">
                        <a:moveTo>
                          <a:pt x="67698" y="715"/>
                        </a:moveTo>
                        <a:cubicBezTo>
                          <a:pt x="108279" y="-3996"/>
                          <a:pt x="143827" y="15063"/>
                          <a:pt x="147092" y="43330"/>
                        </a:cubicBezTo>
                        <a:cubicBezTo>
                          <a:pt x="150412" y="71597"/>
                          <a:pt x="110045" y="79520"/>
                          <a:pt x="69518" y="84232"/>
                        </a:cubicBezTo>
                        <a:cubicBezTo>
                          <a:pt x="28938" y="88943"/>
                          <a:pt x="3508" y="88729"/>
                          <a:pt x="242" y="60462"/>
                        </a:cubicBezTo>
                        <a:cubicBezTo>
                          <a:pt x="-3023" y="32195"/>
                          <a:pt x="27117" y="5426"/>
                          <a:pt x="67698" y="66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</p:grpSp>
            <p:sp>
              <p:nvSpPr>
                <p:cNvPr id="663" name="任意多边形: 形状 662"/>
                <p:cNvSpPr/>
                <p:nvPr/>
              </p:nvSpPr>
              <p:spPr>
                <a:xfrm>
                  <a:off x="5112020" y="1355549"/>
                  <a:ext cx="1115910" cy="1693283"/>
                </a:xfrm>
                <a:custGeom>
                  <a:gdLst>
                    <a:gd name="connsiteX0" fmla="*/ 948610 w 1115910"/>
                    <a:gd name="connsiteY0" fmla="*/ 1349634 h 1693283"/>
                    <a:gd name="connsiteX1" fmla="*/ 937635 w 1115910"/>
                    <a:gd name="connsiteY1" fmla="*/ 1034091 h 1693283"/>
                    <a:gd name="connsiteX2" fmla="*/ 943309 w 1115910"/>
                    <a:gd name="connsiteY2" fmla="*/ 1011124 h 1693283"/>
                    <a:gd name="connsiteX3" fmla="*/ 995990 w 1115910"/>
                    <a:gd name="connsiteY3" fmla="*/ 801851 h 1693283"/>
                    <a:gd name="connsiteX4" fmla="*/ 1007446 w 1115910"/>
                    <a:gd name="connsiteY4" fmla="*/ 754899 h 1693283"/>
                    <a:gd name="connsiteX5" fmla="*/ 1083146 w 1115910"/>
                    <a:gd name="connsiteY5" fmla="*/ 194267 h 1693283"/>
                    <a:gd name="connsiteX6" fmla="*/ 1064730 w 1115910"/>
                    <a:gd name="connsiteY6" fmla="*/ 131523 h 1693283"/>
                    <a:gd name="connsiteX7" fmla="*/ 1025381 w 1115910"/>
                    <a:gd name="connsiteY7" fmla="*/ 97206 h 1693283"/>
                    <a:gd name="connsiteX8" fmla="*/ 733073 w 1115910"/>
                    <a:gd name="connsiteY8" fmla="*/ 412 h 1693283"/>
                    <a:gd name="connsiteX9" fmla="*/ 728415 w 1115910"/>
                    <a:gd name="connsiteY9" fmla="*/ 12405 h 1693283"/>
                    <a:gd name="connsiteX10" fmla="*/ 504259 w 1115910"/>
                    <a:gd name="connsiteY10" fmla="*/ 204171 h 1693283"/>
                    <a:gd name="connsiteX11" fmla="*/ 420849 w 1115910"/>
                    <a:gd name="connsiteY11" fmla="*/ 54698 h 1693283"/>
                    <a:gd name="connsiteX12" fmla="*/ 420795 w 1115910"/>
                    <a:gd name="connsiteY12" fmla="*/ 53146 h 1693283"/>
                    <a:gd name="connsiteX13" fmla="*/ 386585 w 1115910"/>
                    <a:gd name="connsiteY13" fmla="*/ 61979 h 1693283"/>
                    <a:gd name="connsiteX14" fmla="*/ 127577 w 1115910"/>
                    <a:gd name="connsiteY14" fmla="*/ 387533 h 1693283"/>
                    <a:gd name="connsiteX15" fmla="*/ 101826 w 1115910"/>
                    <a:gd name="connsiteY15" fmla="*/ 455524 h 1693283"/>
                    <a:gd name="connsiteX16" fmla="*/ 90637 w 1115910"/>
                    <a:gd name="connsiteY16" fmla="*/ 489038 h 1693283"/>
                    <a:gd name="connsiteX17" fmla="*/ 75647 w 1115910"/>
                    <a:gd name="connsiteY17" fmla="*/ 567255 h 1693283"/>
                    <a:gd name="connsiteX18" fmla="*/ 82018 w 1115910"/>
                    <a:gd name="connsiteY18" fmla="*/ 723795 h 1693283"/>
                    <a:gd name="connsiteX19" fmla="*/ 93689 w 1115910"/>
                    <a:gd name="connsiteY19" fmla="*/ 805223 h 1693283"/>
                    <a:gd name="connsiteX20" fmla="*/ 116816 w 1115910"/>
                    <a:gd name="connsiteY20" fmla="*/ 1232336 h 1693283"/>
                    <a:gd name="connsiteX21" fmla="*/ 0 w 1115910"/>
                    <a:gd name="connsiteY21" fmla="*/ 1693284 h 1693283"/>
                    <a:gd name="connsiteX22" fmla="*/ 1115911 w 1115910"/>
                    <a:gd name="connsiteY22" fmla="*/ 1693284 h 1693283"/>
                    <a:gd name="connsiteX23" fmla="*/ 948610 w 1115910"/>
                    <a:gd name="connsiteY23" fmla="*/ 1349688 h 169328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1115910" h="1693283">
                      <a:moveTo>
                        <a:pt x="948610" y="1349634"/>
                      </a:moveTo>
                      <a:cubicBezTo>
                        <a:pt x="935119" y="1273399"/>
                        <a:pt x="925589" y="1168842"/>
                        <a:pt x="937635" y="1034091"/>
                      </a:cubicBezTo>
                      <a:cubicBezTo>
                        <a:pt x="939455" y="1026596"/>
                        <a:pt x="941382" y="1018940"/>
                        <a:pt x="943309" y="1011124"/>
                      </a:cubicBezTo>
                      <a:cubicBezTo>
                        <a:pt x="958674" y="949611"/>
                        <a:pt x="977305" y="877765"/>
                        <a:pt x="995990" y="801851"/>
                      </a:cubicBezTo>
                      <a:cubicBezTo>
                        <a:pt x="999790" y="786379"/>
                        <a:pt x="1003645" y="770692"/>
                        <a:pt x="1007446" y="754899"/>
                      </a:cubicBezTo>
                      <a:cubicBezTo>
                        <a:pt x="1056914" y="549266"/>
                        <a:pt x="1102313" y="323664"/>
                        <a:pt x="1083146" y="194267"/>
                      </a:cubicBezTo>
                      <a:cubicBezTo>
                        <a:pt x="1079506" y="169587"/>
                        <a:pt x="1073510" y="148387"/>
                        <a:pt x="1064730" y="131523"/>
                      </a:cubicBezTo>
                      <a:cubicBezTo>
                        <a:pt x="1064730" y="123814"/>
                        <a:pt x="1049579" y="111393"/>
                        <a:pt x="1025381" y="97206"/>
                      </a:cubicBezTo>
                      <a:cubicBezTo>
                        <a:pt x="951876" y="54056"/>
                        <a:pt x="795496" y="-5530"/>
                        <a:pt x="733073" y="412"/>
                      </a:cubicBezTo>
                      <a:cubicBezTo>
                        <a:pt x="733073" y="412"/>
                        <a:pt x="731520" y="4856"/>
                        <a:pt x="728415" y="12405"/>
                      </a:cubicBezTo>
                      <a:cubicBezTo>
                        <a:pt x="709945" y="57642"/>
                        <a:pt x="636065" y="214718"/>
                        <a:pt x="504259" y="204171"/>
                      </a:cubicBezTo>
                      <a:cubicBezTo>
                        <a:pt x="429147" y="198122"/>
                        <a:pt x="421491" y="70170"/>
                        <a:pt x="420849" y="54698"/>
                      </a:cubicBezTo>
                      <a:cubicBezTo>
                        <a:pt x="420849" y="53681"/>
                        <a:pt x="420795" y="53146"/>
                        <a:pt x="420795" y="53146"/>
                      </a:cubicBezTo>
                      <a:cubicBezTo>
                        <a:pt x="409178" y="54966"/>
                        <a:pt x="397775" y="57910"/>
                        <a:pt x="386585" y="61979"/>
                      </a:cubicBezTo>
                      <a:cubicBezTo>
                        <a:pt x="278978" y="100739"/>
                        <a:pt x="189144" y="237685"/>
                        <a:pt x="127577" y="387533"/>
                      </a:cubicBezTo>
                      <a:cubicBezTo>
                        <a:pt x="118369" y="410018"/>
                        <a:pt x="109749" y="432718"/>
                        <a:pt x="101826" y="455524"/>
                      </a:cubicBezTo>
                      <a:cubicBezTo>
                        <a:pt x="97918" y="466714"/>
                        <a:pt x="94224" y="477849"/>
                        <a:pt x="90637" y="489038"/>
                      </a:cubicBezTo>
                      <a:cubicBezTo>
                        <a:pt x="82714" y="513879"/>
                        <a:pt x="77949" y="540005"/>
                        <a:pt x="75647" y="567255"/>
                      </a:cubicBezTo>
                      <a:cubicBezTo>
                        <a:pt x="71524" y="616080"/>
                        <a:pt x="75112" y="668599"/>
                        <a:pt x="82018" y="723795"/>
                      </a:cubicBezTo>
                      <a:cubicBezTo>
                        <a:pt x="85337" y="750349"/>
                        <a:pt x="89352" y="777545"/>
                        <a:pt x="93689" y="805223"/>
                      </a:cubicBezTo>
                      <a:cubicBezTo>
                        <a:pt x="114889" y="942116"/>
                        <a:pt x="141282" y="1085914"/>
                        <a:pt x="116816" y="1232336"/>
                      </a:cubicBezTo>
                      <a:cubicBezTo>
                        <a:pt x="105253" y="1301023"/>
                        <a:pt x="39777" y="1537118"/>
                        <a:pt x="0" y="1693284"/>
                      </a:cubicBezTo>
                      <a:lnTo>
                        <a:pt x="1115911" y="1693284"/>
                      </a:lnTo>
                      <a:cubicBezTo>
                        <a:pt x="1056378" y="1556873"/>
                        <a:pt x="953589" y="1365802"/>
                        <a:pt x="948610" y="1349688"/>
                      </a:cubicBezTo>
                      <a:close/>
                    </a:path>
                  </a:pathLst>
                </a:custGeom>
                <a:solidFill>
                  <a:srgbClr val="7A94E6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grpSp>
              <p:nvGrpSpPr>
                <p:cNvPr id="664" name="图形 4"/>
                <p:cNvGrpSpPr/>
                <p:nvPr/>
              </p:nvGrpSpPr>
              <p:grpSpPr>
                <a:xfrm>
                  <a:off x="4264695" y="1516940"/>
                  <a:ext cx="2022515" cy="1329996"/>
                  <a:chOff x="4264695" y="1516940"/>
                  <a:chExt cx="2022515" cy="1329996"/>
                </a:xfrm>
                <a:solidFill>
                  <a:srgbClr val="F37A50"/>
                </a:solidFill>
              </p:grpSpPr>
              <p:sp>
                <p:nvSpPr>
                  <p:cNvPr id="665" name="任意多边形: 形状 664"/>
                  <p:cNvSpPr/>
                  <p:nvPr/>
                </p:nvSpPr>
                <p:spPr>
                  <a:xfrm>
                    <a:off x="5477566" y="1516940"/>
                    <a:ext cx="809643" cy="1083150"/>
                  </a:xfrm>
                  <a:custGeom>
                    <a:gdLst>
                      <a:gd name="connsiteX0" fmla="*/ 773760 w 809643"/>
                      <a:gd name="connsiteY0" fmla="*/ 355218 h 1083150"/>
                      <a:gd name="connsiteX1" fmla="*/ 213664 w 809643"/>
                      <a:gd name="connsiteY1" fmla="*/ 1083151 h 1083150"/>
                      <a:gd name="connsiteX2" fmla="*/ 0 w 809643"/>
                      <a:gd name="connsiteY2" fmla="*/ 832173 h 1083150"/>
                      <a:gd name="connsiteX3" fmla="*/ 141710 w 809643"/>
                      <a:gd name="connsiteY3" fmla="*/ 570220 h 1083150"/>
                      <a:gd name="connsiteX4" fmla="*/ 441942 w 809643"/>
                      <a:gd name="connsiteY4" fmla="*/ 83896 h 1083150"/>
                      <a:gd name="connsiteX5" fmla="*/ 773760 w 809643"/>
                      <a:gd name="connsiteY5" fmla="*/ 355218 h 10831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809643" h="1083150">
                        <a:moveTo>
                          <a:pt x="773760" y="355218"/>
                        </a:moveTo>
                        <a:cubicBezTo>
                          <a:pt x="681945" y="558441"/>
                          <a:pt x="376467" y="1027955"/>
                          <a:pt x="213664" y="1083151"/>
                        </a:cubicBezTo>
                        <a:lnTo>
                          <a:pt x="0" y="832173"/>
                        </a:lnTo>
                        <a:cubicBezTo>
                          <a:pt x="0" y="832173"/>
                          <a:pt x="71096" y="714607"/>
                          <a:pt x="141710" y="570220"/>
                        </a:cubicBezTo>
                        <a:cubicBezTo>
                          <a:pt x="239521" y="370208"/>
                          <a:pt x="402379" y="144017"/>
                          <a:pt x="441942" y="83896"/>
                        </a:cubicBezTo>
                        <a:cubicBezTo>
                          <a:pt x="560150" y="-96736"/>
                          <a:pt x="924251" y="23668"/>
                          <a:pt x="773760" y="355218"/>
                        </a:cubicBezTo>
                        <a:close/>
                      </a:path>
                    </a:pathLst>
                  </a:custGeom>
                  <a:solidFill>
                    <a:srgbClr val="F37A5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66" name="任意多边形: 形状 665"/>
                  <p:cNvSpPr/>
                  <p:nvPr/>
                </p:nvSpPr>
                <p:spPr>
                  <a:xfrm>
                    <a:off x="4651501" y="2337603"/>
                    <a:ext cx="1040795" cy="441076"/>
                  </a:xfrm>
                  <a:custGeom>
                    <a:gdLst>
                      <a:gd name="connsiteX0" fmla="*/ 6371 w 1040795"/>
                      <a:gd name="connsiteY0" fmla="*/ 419082 h 441076"/>
                      <a:gd name="connsiteX1" fmla="*/ 41651 w 1040795"/>
                      <a:gd name="connsiteY1" fmla="*/ 424114 h 441076"/>
                      <a:gd name="connsiteX2" fmla="*/ 1039729 w 1040795"/>
                      <a:gd name="connsiteY2" fmla="*/ 262488 h 441076"/>
                      <a:gd name="connsiteX3" fmla="*/ 847212 w 1040795"/>
                      <a:gd name="connsiteY3" fmla="*/ 0 h 441076"/>
                      <a:gd name="connsiteX4" fmla="*/ 827511 w 1040795"/>
                      <a:gd name="connsiteY4" fmla="*/ 9101 h 441076"/>
                      <a:gd name="connsiteX5" fmla="*/ 680018 w 1040795"/>
                      <a:gd name="connsiteY5" fmla="*/ 72702 h 441076"/>
                      <a:gd name="connsiteX6" fmla="*/ 259865 w 1040795"/>
                      <a:gd name="connsiteY6" fmla="*/ 220676 h 441076"/>
                      <a:gd name="connsiteX7" fmla="*/ 6371 w 1040795"/>
                      <a:gd name="connsiteY7" fmla="*/ 291558 h 441076"/>
                      <a:gd name="connsiteX8" fmla="*/ 0 w 1040795"/>
                      <a:gd name="connsiteY8" fmla="*/ 293111 h 441076"/>
                      <a:gd name="connsiteX9" fmla="*/ 6318 w 1040795"/>
                      <a:gd name="connsiteY9" fmla="*/ 419082 h 44107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040795" h="441076">
                        <a:moveTo>
                          <a:pt x="6371" y="419082"/>
                        </a:moveTo>
                        <a:cubicBezTo>
                          <a:pt x="6371" y="419082"/>
                          <a:pt x="18952" y="421170"/>
                          <a:pt x="41651" y="424114"/>
                        </a:cubicBezTo>
                        <a:cubicBezTo>
                          <a:pt x="181488" y="442103"/>
                          <a:pt x="705180" y="490606"/>
                          <a:pt x="1039729" y="262488"/>
                        </a:cubicBezTo>
                        <a:cubicBezTo>
                          <a:pt x="1057503" y="241181"/>
                          <a:pt x="847212" y="0"/>
                          <a:pt x="847212" y="0"/>
                        </a:cubicBezTo>
                        <a:cubicBezTo>
                          <a:pt x="840627" y="3051"/>
                          <a:pt x="834096" y="6103"/>
                          <a:pt x="827511" y="9101"/>
                        </a:cubicBezTo>
                        <a:cubicBezTo>
                          <a:pt x="778686" y="31479"/>
                          <a:pt x="729218" y="52680"/>
                          <a:pt x="680018" y="72702"/>
                        </a:cubicBezTo>
                        <a:cubicBezTo>
                          <a:pt x="528511" y="134215"/>
                          <a:pt x="379573" y="184058"/>
                          <a:pt x="259865" y="220676"/>
                        </a:cubicBezTo>
                        <a:cubicBezTo>
                          <a:pt x="127791" y="261096"/>
                          <a:pt x="31373" y="285402"/>
                          <a:pt x="6371" y="291558"/>
                        </a:cubicBezTo>
                        <a:cubicBezTo>
                          <a:pt x="2195" y="292576"/>
                          <a:pt x="0" y="293111"/>
                          <a:pt x="0" y="293111"/>
                        </a:cubicBezTo>
                        <a:lnTo>
                          <a:pt x="6318" y="419082"/>
                        </a:lnTo>
                        <a:close/>
                      </a:path>
                    </a:pathLst>
                  </a:custGeom>
                  <a:solidFill>
                    <a:srgbClr val="F37A5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67" name="任意多边形: 形状 666"/>
                  <p:cNvSpPr/>
                  <p:nvPr/>
                </p:nvSpPr>
                <p:spPr>
                  <a:xfrm>
                    <a:off x="4264695" y="2531887"/>
                    <a:ext cx="446606" cy="315049"/>
                  </a:xfrm>
                  <a:custGeom>
                    <a:gdLst>
                      <a:gd name="connsiteX0" fmla="*/ 446607 w 446606"/>
                      <a:gd name="connsiteY0" fmla="*/ 207666 h 315049"/>
                      <a:gd name="connsiteX1" fmla="*/ 60931 w 446606"/>
                      <a:gd name="connsiteY1" fmla="*/ 293003 h 315049"/>
                      <a:gd name="connsiteX2" fmla="*/ 97443 w 446606"/>
                      <a:gd name="connsiteY2" fmla="*/ 135874 h 315049"/>
                      <a:gd name="connsiteX3" fmla="*/ 240652 w 446606"/>
                      <a:gd name="connsiteY3" fmla="*/ 102146 h 315049"/>
                      <a:gd name="connsiteX4" fmla="*/ 194825 w 446606"/>
                      <a:gd name="connsiteY4" fmla="*/ 20878 h 315049"/>
                      <a:gd name="connsiteX5" fmla="*/ 392963 w 446606"/>
                      <a:gd name="connsiteY5" fmla="*/ 96685 h 315049"/>
                      <a:gd name="connsiteX6" fmla="*/ 446607 w 446606"/>
                      <a:gd name="connsiteY6" fmla="*/ 207612 h 315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446606" h="315049">
                        <a:moveTo>
                          <a:pt x="446607" y="207666"/>
                        </a:moveTo>
                        <a:cubicBezTo>
                          <a:pt x="388948" y="296162"/>
                          <a:pt x="187277" y="346700"/>
                          <a:pt x="60931" y="293003"/>
                        </a:cubicBezTo>
                        <a:cubicBezTo>
                          <a:pt x="-65415" y="239306"/>
                          <a:pt x="33949" y="141816"/>
                          <a:pt x="97443" y="135874"/>
                        </a:cubicBezTo>
                        <a:cubicBezTo>
                          <a:pt x="160937" y="129931"/>
                          <a:pt x="245417" y="134910"/>
                          <a:pt x="240652" y="102146"/>
                        </a:cubicBezTo>
                        <a:cubicBezTo>
                          <a:pt x="235887" y="69382"/>
                          <a:pt x="202106" y="60120"/>
                          <a:pt x="194825" y="20878"/>
                        </a:cubicBezTo>
                        <a:cubicBezTo>
                          <a:pt x="188294" y="-14135"/>
                          <a:pt x="308536" y="-14991"/>
                          <a:pt x="392963" y="96685"/>
                        </a:cubicBezTo>
                        <a:cubicBezTo>
                          <a:pt x="416144" y="144600"/>
                          <a:pt x="446607" y="207612"/>
                          <a:pt x="446607" y="207612"/>
                        </a:cubicBezTo>
                        <a:close/>
                      </a:path>
                    </a:pathLst>
                  </a:custGeom>
                  <a:solidFill>
                    <a:srgbClr val="F37A50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</p:grpSp>
            <p:sp>
              <p:nvSpPr>
                <p:cNvPr id="668" name="任意多边形: 形状 667"/>
                <p:cNvSpPr/>
                <p:nvPr/>
              </p:nvSpPr>
              <p:spPr>
                <a:xfrm>
                  <a:off x="5731864" y="1452526"/>
                  <a:ext cx="558767" cy="710119"/>
                </a:xfrm>
                <a:custGeom>
                  <a:gdLst>
                    <a:gd name="connsiteX0" fmla="*/ 424329 w 558767"/>
                    <a:gd name="connsiteY0" fmla="*/ 2370 h 710119"/>
                    <a:gd name="connsiteX1" fmla="*/ 536273 w 558767"/>
                    <a:gd name="connsiteY1" fmla="*/ 399288 h 710119"/>
                    <a:gd name="connsiteX2" fmla="*/ 385193 w 558767"/>
                    <a:gd name="connsiteY2" fmla="*/ 710120 h 710119"/>
                    <a:gd name="connsiteX3" fmla="*/ 0 w 558767"/>
                    <a:gd name="connsiteY3" fmla="*/ 374929 h 710119"/>
                    <a:gd name="connsiteX4" fmla="*/ 424382 w 558767"/>
                    <a:gd name="connsiteY4" fmla="*/ 2424 h 71011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58767" h="710119">
                      <a:moveTo>
                        <a:pt x="424329" y="2370"/>
                      </a:moveTo>
                      <a:cubicBezTo>
                        <a:pt x="460412" y="14630"/>
                        <a:pt x="616149" y="36580"/>
                        <a:pt x="536273" y="399288"/>
                      </a:cubicBezTo>
                      <a:cubicBezTo>
                        <a:pt x="501260" y="539982"/>
                        <a:pt x="385193" y="710120"/>
                        <a:pt x="385193" y="710120"/>
                      </a:cubicBezTo>
                      <a:cubicBezTo>
                        <a:pt x="385193" y="710120"/>
                        <a:pt x="140854" y="572853"/>
                        <a:pt x="0" y="374929"/>
                      </a:cubicBezTo>
                      <a:cubicBezTo>
                        <a:pt x="24573" y="304208"/>
                        <a:pt x="239789" y="-31679"/>
                        <a:pt x="424382" y="2424"/>
                      </a:cubicBezTo>
                      <a:close/>
                    </a:path>
                  </a:pathLst>
                </a:custGeom>
                <a:solidFill>
                  <a:srgbClr val="5578E6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69" name="任意多边形: 形状 668"/>
                <p:cNvSpPr/>
                <p:nvPr/>
              </p:nvSpPr>
              <p:spPr>
                <a:xfrm>
                  <a:off x="4665336" y="2129560"/>
                  <a:ext cx="784980" cy="319221"/>
                </a:xfrm>
                <a:custGeom>
                  <a:gdLst>
                    <a:gd name="connsiteX0" fmla="*/ 752216 w 784980"/>
                    <a:gd name="connsiteY0" fmla="*/ 6050 h 319221"/>
                    <a:gd name="connsiteX1" fmla="*/ 177557 w 784980"/>
                    <a:gd name="connsiteY1" fmla="*/ 40474 h 319221"/>
                    <a:gd name="connsiteX2" fmla="*/ 129214 w 784980"/>
                    <a:gd name="connsiteY2" fmla="*/ 318060 h 319221"/>
                    <a:gd name="connsiteX3" fmla="*/ 784980 w 784980"/>
                    <a:gd name="connsiteY3" fmla="*/ 116549 h 319221"/>
                    <a:gd name="connsiteX4" fmla="*/ 752270 w 784980"/>
                    <a:gd name="connsiteY4" fmla="*/ 6050 h 3192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84980" h="319221">
                      <a:moveTo>
                        <a:pt x="752216" y="6050"/>
                      </a:moveTo>
                      <a:cubicBezTo>
                        <a:pt x="615913" y="18738"/>
                        <a:pt x="475862" y="-33139"/>
                        <a:pt x="177557" y="40474"/>
                      </a:cubicBezTo>
                      <a:cubicBezTo>
                        <a:pt x="-93229" y="107287"/>
                        <a:pt x="-8213" y="304729"/>
                        <a:pt x="129214" y="318060"/>
                      </a:cubicBezTo>
                      <a:cubicBezTo>
                        <a:pt x="324943" y="337065"/>
                        <a:pt x="784980" y="116549"/>
                        <a:pt x="784980" y="116549"/>
                      </a:cubicBezTo>
                      <a:lnTo>
                        <a:pt x="752270" y="6050"/>
                      </a:lnTo>
                      <a:close/>
                    </a:path>
                  </a:pathLst>
                </a:custGeom>
                <a:solidFill>
                  <a:srgbClr val="DE623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70" name="任意多边形: 形状 669"/>
                <p:cNvSpPr/>
                <p:nvPr/>
              </p:nvSpPr>
              <p:spPr>
                <a:xfrm>
                  <a:off x="5590013" y="1960209"/>
                  <a:ext cx="261392" cy="492623"/>
                </a:xfrm>
                <a:custGeom>
                  <a:gdLst>
                    <a:gd name="connsiteX0" fmla="*/ 109140 w 261392"/>
                    <a:gd name="connsiteY0" fmla="*/ 103235 h 492623"/>
                    <a:gd name="connsiteX1" fmla="*/ 176756 w 261392"/>
                    <a:gd name="connsiteY1" fmla="*/ 6280 h 492623"/>
                    <a:gd name="connsiteX2" fmla="*/ 216266 w 261392"/>
                    <a:gd name="connsiteY2" fmla="*/ 164587 h 492623"/>
                    <a:gd name="connsiteX3" fmla="*/ 231791 w 261392"/>
                    <a:gd name="connsiteY3" fmla="*/ 230008 h 492623"/>
                    <a:gd name="connsiteX4" fmla="*/ 240357 w 261392"/>
                    <a:gd name="connsiteY4" fmla="*/ 289862 h 492623"/>
                    <a:gd name="connsiteX5" fmla="*/ 135693 w 261392"/>
                    <a:gd name="connsiteY5" fmla="*/ 343077 h 492623"/>
                    <a:gd name="connsiteX6" fmla="*/ 46823 w 261392"/>
                    <a:gd name="connsiteY6" fmla="*/ 481790 h 492623"/>
                    <a:gd name="connsiteX7" fmla="*/ 43290 w 261392"/>
                    <a:gd name="connsiteY7" fmla="*/ 364010 h 492623"/>
                    <a:gd name="connsiteX8" fmla="*/ 15718 w 261392"/>
                    <a:gd name="connsiteY8" fmla="*/ 307690 h 492623"/>
                    <a:gd name="connsiteX9" fmla="*/ 72788 w 261392"/>
                    <a:gd name="connsiteY9" fmla="*/ 230812 h 492623"/>
                    <a:gd name="connsiteX10" fmla="*/ 109193 w 261392"/>
                    <a:gd name="connsiteY10" fmla="*/ 103235 h 4926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61392" h="492623">
                      <a:moveTo>
                        <a:pt x="109140" y="103235"/>
                      </a:moveTo>
                      <a:cubicBezTo>
                        <a:pt x="119793" y="38402"/>
                        <a:pt x="114011" y="-19524"/>
                        <a:pt x="176756" y="6280"/>
                      </a:cubicBezTo>
                      <a:cubicBezTo>
                        <a:pt x="239500" y="32031"/>
                        <a:pt x="222422" y="120687"/>
                        <a:pt x="216266" y="164587"/>
                      </a:cubicBezTo>
                      <a:cubicBezTo>
                        <a:pt x="210109" y="208487"/>
                        <a:pt x="200901" y="241144"/>
                        <a:pt x="231791" y="230008"/>
                      </a:cubicBezTo>
                      <a:cubicBezTo>
                        <a:pt x="262681" y="218926"/>
                        <a:pt x="275316" y="271606"/>
                        <a:pt x="240357" y="289862"/>
                      </a:cubicBezTo>
                      <a:cubicBezTo>
                        <a:pt x="205398" y="308118"/>
                        <a:pt x="150684" y="280386"/>
                        <a:pt x="135693" y="343077"/>
                      </a:cubicBezTo>
                      <a:cubicBezTo>
                        <a:pt x="120703" y="405768"/>
                        <a:pt x="70915" y="529919"/>
                        <a:pt x="46823" y="481790"/>
                      </a:cubicBezTo>
                      <a:cubicBezTo>
                        <a:pt x="22732" y="433660"/>
                        <a:pt x="69897" y="372415"/>
                        <a:pt x="43290" y="364010"/>
                      </a:cubicBezTo>
                      <a:cubicBezTo>
                        <a:pt x="16682" y="355658"/>
                        <a:pt x="-22024" y="334779"/>
                        <a:pt x="15718" y="307690"/>
                      </a:cubicBezTo>
                      <a:cubicBezTo>
                        <a:pt x="53462" y="280600"/>
                        <a:pt x="76750" y="268447"/>
                        <a:pt x="72788" y="230812"/>
                      </a:cubicBezTo>
                      <a:cubicBezTo>
                        <a:pt x="68827" y="193229"/>
                        <a:pt x="109193" y="103235"/>
                        <a:pt x="109193" y="103235"/>
                      </a:cubicBezTo>
                      <a:close/>
                    </a:path>
                  </a:pathLst>
                </a:custGeom>
                <a:solidFill>
                  <a:srgbClr val="FA897A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71" name="任意多边形: 形状 670"/>
                <p:cNvSpPr/>
                <p:nvPr/>
              </p:nvSpPr>
              <p:spPr>
                <a:xfrm>
                  <a:off x="4939445" y="2504533"/>
                  <a:ext cx="300575" cy="145477"/>
                </a:xfrm>
                <a:custGeom>
                  <a:gdLst>
                    <a:gd name="connsiteX0" fmla="*/ 219366 w 300575"/>
                    <a:gd name="connsiteY0" fmla="*/ 1281 h 145477"/>
                    <a:gd name="connsiteX1" fmla="*/ 268673 w 300575"/>
                    <a:gd name="connsiteY1" fmla="*/ 81907 h 145477"/>
                    <a:gd name="connsiteX2" fmla="*/ 127551 w 300575"/>
                    <a:gd name="connsiteY2" fmla="*/ 88599 h 145477"/>
                    <a:gd name="connsiteX3" fmla="*/ 4364 w 300575"/>
                    <a:gd name="connsiteY3" fmla="*/ 126663 h 145477"/>
                    <a:gd name="connsiteX4" fmla="*/ 219419 w 300575"/>
                    <a:gd name="connsiteY4" fmla="*/ 1227 h 1454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00575" h="145477">
                      <a:moveTo>
                        <a:pt x="219366" y="1281"/>
                      </a:moveTo>
                      <a:cubicBezTo>
                        <a:pt x="286072" y="-10979"/>
                        <a:pt x="335861" y="68469"/>
                        <a:pt x="268673" y="81907"/>
                      </a:cubicBezTo>
                      <a:cubicBezTo>
                        <a:pt x="201485" y="95344"/>
                        <a:pt x="172147" y="53960"/>
                        <a:pt x="127551" y="88599"/>
                      </a:cubicBezTo>
                      <a:cubicBezTo>
                        <a:pt x="82955" y="123236"/>
                        <a:pt x="-22672" y="173079"/>
                        <a:pt x="4364" y="126663"/>
                      </a:cubicBezTo>
                      <a:cubicBezTo>
                        <a:pt x="31400" y="80301"/>
                        <a:pt x="109670" y="21357"/>
                        <a:pt x="219419" y="1227"/>
                      </a:cubicBezTo>
                      <a:close/>
                    </a:path>
                  </a:pathLst>
                </a:custGeom>
                <a:solidFill>
                  <a:srgbClr val="FA897A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grpSp>
              <p:nvGrpSpPr>
                <p:cNvPr id="672" name="图形 4"/>
                <p:cNvGrpSpPr/>
                <p:nvPr/>
              </p:nvGrpSpPr>
              <p:grpSpPr>
                <a:xfrm>
                  <a:off x="4916332" y="1985387"/>
                  <a:ext cx="938022" cy="681637"/>
                  <a:chOff x="4916332" y="1985387"/>
                  <a:chExt cx="938022" cy="681637"/>
                </a:xfrm>
                <a:solidFill>
                  <a:srgbClr val="FA0C44"/>
                </a:solidFill>
              </p:grpSpPr>
              <p:sp>
                <p:nvSpPr>
                  <p:cNvPr id="673" name="任意多边形: 形状 672"/>
                  <p:cNvSpPr/>
                  <p:nvPr/>
                </p:nvSpPr>
                <p:spPr>
                  <a:xfrm>
                    <a:off x="5698724" y="2222821"/>
                    <a:ext cx="51181" cy="51180"/>
                  </a:xfrm>
                  <a:custGeom>
                    <a:gdLst>
                      <a:gd name="connsiteX0" fmla="*/ 0 w 51181"/>
                      <a:gd name="connsiteY0" fmla="*/ 25590 h 51180"/>
                      <a:gd name="connsiteX1" fmla="*/ 25591 w 51181"/>
                      <a:gd name="connsiteY1" fmla="*/ 51181 h 51180"/>
                      <a:gd name="connsiteX2" fmla="*/ 51181 w 51181"/>
                      <a:gd name="connsiteY2" fmla="*/ 25590 h 51180"/>
                      <a:gd name="connsiteX3" fmla="*/ 25591 w 51181"/>
                      <a:gd name="connsiteY3" fmla="*/ 0 h 51180"/>
                      <a:gd name="connsiteX4" fmla="*/ 0 w 51181"/>
                      <a:gd name="connsiteY4" fmla="*/ 25590 h 511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181" h="51180">
                        <a:moveTo>
                          <a:pt x="0" y="25590"/>
                        </a:moveTo>
                        <a:cubicBezTo>
                          <a:pt x="0" y="39724"/>
                          <a:pt x="11457" y="51181"/>
                          <a:pt x="25591" y="51181"/>
                        </a:cubicBezTo>
                        <a:cubicBezTo>
                          <a:pt x="39724" y="51181"/>
                          <a:pt x="51181" y="39724"/>
                          <a:pt x="51181" y="25590"/>
                        </a:cubicBezTo>
                        <a:cubicBezTo>
                          <a:pt x="51181" y="11457"/>
                          <a:pt x="39724" y="0"/>
                          <a:pt x="25591" y="0"/>
                        </a:cubicBezTo>
                        <a:cubicBezTo>
                          <a:pt x="11457" y="0"/>
                          <a:pt x="0" y="11457"/>
                          <a:pt x="0" y="255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4" name="任意多边形: 形状 673"/>
                  <p:cNvSpPr/>
                  <p:nvPr/>
                </p:nvSpPr>
                <p:spPr>
                  <a:xfrm>
                    <a:off x="5718399" y="2329224"/>
                    <a:ext cx="39991" cy="39991"/>
                  </a:xfrm>
                  <a:custGeom>
                    <a:gdLst>
                      <a:gd name="connsiteX0" fmla="*/ 5862 w 39991"/>
                      <a:gd name="connsiteY0" fmla="*/ 34130 h 39991"/>
                      <a:gd name="connsiteX1" fmla="*/ 34129 w 39991"/>
                      <a:gd name="connsiteY1" fmla="*/ 34130 h 39991"/>
                      <a:gd name="connsiteX2" fmla="*/ 34129 w 39991"/>
                      <a:gd name="connsiteY2" fmla="*/ 5862 h 39991"/>
                      <a:gd name="connsiteX3" fmla="*/ 5862 w 39991"/>
                      <a:gd name="connsiteY3" fmla="*/ 5862 h 39991"/>
                      <a:gd name="connsiteX4" fmla="*/ 5862 w 39991"/>
                      <a:gd name="connsiteY4" fmla="*/ 34130 h 3999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991" h="39991">
                        <a:moveTo>
                          <a:pt x="5862" y="34130"/>
                        </a:moveTo>
                        <a:cubicBezTo>
                          <a:pt x="13678" y="41946"/>
                          <a:pt x="26313" y="41946"/>
                          <a:pt x="34129" y="34130"/>
                        </a:cubicBezTo>
                        <a:cubicBezTo>
                          <a:pt x="41945" y="26313"/>
                          <a:pt x="41945" y="13679"/>
                          <a:pt x="34129" y="5862"/>
                        </a:cubicBezTo>
                        <a:cubicBezTo>
                          <a:pt x="26313" y="-1954"/>
                          <a:pt x="13678" y="-1954"/>
                          <a:pt x="5862" y="5862"/>
                        </a:cubicBezTo>
                        <a:cubicBezTo>
                          <a:pt x="-1954" y="13679"/>
                          <a:pt x="-1954" y="26313"/>
                          <a:pt x="5862" y="3413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5" name="任意多边形: 形状 674"/>
                  <p:cNvSpPr/>
                  <p:nvPr/>
                </p:nvSpPr>
                <p:spPr>
                  <a:xfrm>
                    <a:off x="5730311" y="2037746"/>
                    <a:ext cx="51181" cy="51180"/>
                  </a:xfrm>
                  <a:custGeom>
                    <a:gdLst>
                      <a:gd name="connsiteX0" fmla="*/ 0 w 51181"/>
                      <a:gd name="connsiteY0" fmla="*/ 25590 h 51180"/>
                      <a:gd name="connsiteX1" fmla="*/ 25591 w 51181"/>
                      <a:gd name="connsiteY1" fmla="*/ 51181 h 51180"/>
                      <a:gd name="connsiteX2" fmla="*/ 51181 w 51181"/>
                      <a:gd name="connsiteY2" fmla="*/ 25590 h 51180"/>
                      <a:gd name="connsiteX3" fmla="*/ 25591 w 51181"/>
                      <a:gd name="connsiteY3" fmla="*/ 0 h 51180"/>
                      <a:gd name="connsiteX4" fmla="*/ 0 w 51181"/>
                      <a:gd name="connsiteY4" fmla="*/ 25590 h 511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1181" h="51180">
                        <a:moveTo>
                          <a:pt x="0" y="25590"/>
                        </a:moveTo>
                        <a:cubicBezTo>
                          <a:pt x="0" y="39724"/>
                          <a:pt x="11457" y="51181"/>
                          <a:pt x="25591" y="51181"/>
                        </a:cubicBezTo>
                        <a:cubicBezTo>
                          <a:pt x="39724" y="51181"/>
                          <a:pt x="51181" y="39724"/>
                          <a:pt x="51181" y="25590"/>
                        </a:cubicBezTo>
                        <a:cubicBezTo>
                          <a:pt x="51181" y="11457"/>
                          <a:pt x="39724" y="0"/>
                          <a:pt x="25591" y="0"/>
                        </a:cubicBezTo>
                        <a:cubicBezTo>
                          <a:pt x="11457" y="0"/>
                          <a:pt x="0" y="11457"/>
                          <a:pt x="0" y="255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6" name="任意多边形: 形状 675"/>
                  <p:cNvSpPr/>
                  <p:nvPr/>
                </p:nvSpPr>
                <p:spPr>
                  <a:xfrm>
                    <a:off x="5623827" y="2217788"/>
                    <a:ext cx="32550" cy="32550"/>
                  </a:xfrm>
                  <a:custGeom>
                    <a:gdLst>
                      <a:gd name="connsiteX0" fmla="*/ 32550 w 32550"/>
                      <a:gd name="connsiteY0" fmla="*/ 16275 h 32550"/>
                      <a:gd name="connsiteX1" fmla="*/ 16275 w 32550"/>
                      <a:gd name="connsiteY1" fmla="*/ 32550 h 32550"/>
                      <a:gd name="connsiteX2" fmla="*/ 0 w 32550"/>
                      <a:gd name="connsiteY2" fmla="*/ 16275 h 32550"/>
                      <a:gd name="connsiteX3" fmla="*/ 16275 w 32550"/>
                      <a:gd name="connsiteY3" fmla="*/ 0 h 32550"/>
                      <a:gd name="connsiteX4" fmla="*/ 32550 w 32550"/>
                      <a:gd name="connsiteY4" fmla="*/ 16275 h 325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550" h="32550">
                        <a:moveTo>
                          <a:pt x="32550" y="16275"/>
                        </a:moveTo>
                        <a:cubicBezTo>
                          <a:pt x="32550" y="25264"/>
                          <a:pt x="25264" y="32550"/>
                          <a:pt x="16275" y="32550"/>
                        </a:cubicBezTo>
                        <a:cubicBezTo>
                          <a:pt x="7287" y="32550"/>
                          <a:pt x="0" y="25263"/>
                          <a:pt x="0" y="16275"/>
                        </a:cubicBezTo>
                        <a:cubicBezTo>
                          <a:pt x="0" y="7287"/>
                          <a:pt x="7287" y="0"/>
                          <a:pt x="16275" y="0"/>
                        </a:cubicBezTo>
                        <a:cubicBezTo>
                          <a:pt x="25264" y="0"/>
                          <a:pt x="32550" y="7287"/>
                          <a:pt x="32550" y="1627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7" name="任意多边形: 形状 676"/>
                  <p:cNvSpPr/>
                  <p:nvPr/>
                </p:nvSpPr>
                <p:spPr>
                  <a:xfrm>
                    <a:off x="5616225" y="2378076"/>
                    <a:ext cx="32549" cy="32549"/>
                  </a:xfrm>
                  <a:custGeom>
                    <a:gdLst>
                      <a:gd name="connsiteX0" fmla="*/ 0 w 32549"/>
                      <a:gd name="connsiteY0" fmla="*/ 16275 h 32549"/>
                      <a:gd name="connsiteX1" fmla="*/ 16275 w 32549"/>
                      <a:gd name="connsiteY1" fmla="*/ 32550 h 32549"/>
                      <a:gd name="connsiteX2" fmla="*/ 32550 w 32549"/>
                      <a:gd name="connsiteY2" fmla="*/ 16275 h 32549"/>
                      <a:gd name="connsiteX3" fmla="*/ 16275 w 32549"/>
                      <a:gd name="connsiteY3" fmla="*/ 0 h 32549"/>
                      <a:gd name="connsiteX4" fmla="*/ 0 w 32549"/>
                      <a:gd name="connsiteY4" fmla="*/ 16275 h 325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549" h="32549">
                        <a:moveTo>
                          <a:pt x="0" y="16275"/>
                        </a:moveTo>
                        <a:cubicBezTo>
                          <a:pt x="0" y="25269"/>
                          <a:pt x="7281" y="32550"/>
                          <a:pt x="16275" y="32550"/>
                        </a:cubicBezTo>
                        <a:cubicBezTo>
                          <a:pt x="25269" y="32550"/>
                          <a:pt x="32550" y="25269"/>
                          <a:pt x="32550" y="16275"/>
                        </a:cubicBezTo>
                        <a:cubicBezTo>
                          <a:pt x="32550" y="7281"/>
                          <a:pt x="25269" y="0"/>
                          <a:pt x="16275" y="0"/>
                        </a:cubicBezTo>
                        <a:cubicBezTo>
                          <a:pt x="7281" y="0"/>
                          <a:pt x="0" y="7281"/>
                          <a:pt x="0" y="1627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8" name="任意多边形: 形状 677"/>
                  <p:cNvSpPr/>
                  <p:nvPr/>
                </p:nvSpPr>
                <p:spPr>
                  <a:xfrm>
                    <a:off x="5793805" y="2194554"/>
                    <a:ext cx="32550" cy="32550"/>
                  </a:xfrm>
                  <a:custGeom>
                    <a:gdLst>
                      <a:gd name="connsiteX0" fmla="*/ 0 w 32550"/>
                      <a:gd name="connsiteY0" fmla="*/ 16275 h 32550"/>
                      <a:gd name="connsiteX1" fmla="*/ 16275 w 32550"/>
                      <a:gd name="connsiteY1" fmla="*/ 32550 h 32550"/>
                      <a:gd name="connsiteX2" fmla="*/ 32550 w 32550"/>
                      <a:gd name="connsiteY2" fmla="*/ 16275 h 32550"/>
                      <a:gd name="connsiteX3" fmla="*/ 16275 w 32550"/>
                      <a:gd name="connsiteY3" fmla="*/ 0 h 32550"/>
                      <a:gd name="connsiteX4" fmla="*/ 0 w 32550"/>
                      <a:gd name="connsiteY4" fmla="*/ 16275 h 325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550" h="32550">
                        <a:moveTo>
                          <a:pt x="0" y="16275"/>
                        </a:moveTo>
                        <a:cubicBezTo>
                          <a:pt x="0" y="25269"/>
                          <a:pt x="7281" y="32550"/>
                          <a:pt x="16275" y="32550"/>
                        </a:cubicBezTo>
                        <a:cubicBezTo>
                          <a:pt x="25269" y="32550"/>
                          <a:pt x="32550" y="25269"/>
                          <a:pt x="32550" y="16275"/>
                        </a:cubicBezTo>
                        <a:cubicBezTo>
                          <a:pt x="32550" y="7281"/>
                          <a:pt x="25269" y="0"/>
                          <a:pt x="16275" y="0"/>
                        </a:cubicBezTo>
                        <a:cubicBezTo>
                          <a:pt x="7281" y="0"/>
                          <a:pt x="0" y="7281"/>
                          <a:pt x="0" y="1627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79" name="任意多边形: 形状 678"/>
                  <p:cNvSpPr/>
                  <p:nvPr/>
                </p:nvSpPr>
                <p:spPr>
                  <a:xfrm>
                    <a:off x="5611461" y="2284816"/>
                    <a:ext cx="23769" cy="23770"/>
                  </a:xfrm>
                  <a:custGeom>
                    <a:gdLst>
                      <a:gd name="connsiteX0" fmla="*/ 0 w 23769"/>
                      <a:gd name="connsiteY0" fmla="*/ 11885 h 23770"/>
                      <a:gd name="connsiteX1" fmla="*/ 11885 w 23769"/>
                      <a:gd name="connsiteY1" fmla="*/ 23770 h 23770"/>
                      <a:gd name="connsiteX2" fmla="*/ 23770 w 23769"/>
                      <a:gd name="connsiteY2" fmla="*/ 11885 h 23770"/>
                      <a:gd name="connsiteX3" fmla="*/ 11885 w 23769"/>
                      <a:gd name="connsiteY3" fmla="*/ 0 h 23770"/>
                      <a:gd name="connsiteX4" fmla="*/ 0 w 23769"/>
                      <a:gd name="connsiteY4" fmla="*/ 11885 h 237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769" h="23770">
                        <a:moveTo>
                          <a:pt x="0" y="11885"/>
                        </a:moveTo>
                        <a:cubicBezTo>
                          <a:pt x="0" y="18470"/>
                          <a:pt x="5354" y="23770"/>
                          <a:pt x="11885" y="23770"/>
                        </a:cubicBezTo>
                        <a:cubicBezTo>
                          <a:pt x="18416" y="23770"/>
                          <a:pt x="23770" y="18417"/>
                          <a:pt x="23770" y="11885"/>
                        </a:cubicBezTo>
                        <a:cubicBezTo>
                          <a:pt x="23770" y="5354"/>
                          <a:pt x="18416" y="0"/>
                          <a:pt x="11885" y="0"/>
                        </a:cubicBezTo>
                        <a:cubicBezTo>
                          <a:pt x="5354" y="0"/>
                          <a:pt x="0" y="5354"/>
                          <a:pt x="0" y="1188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0" name="任意多边形: 形状 679"/>
                  <p:cNvSpPr/>
                  <p:nvPr/>
                </p:nvSpPr>
                <p:spPr>
                  <a:xfrm>
                    <a:off x="5673134" y="2304410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6" y="19380"/>
                          <a:pt x="9690" y="19380"/>
                        </a:cubicBezTo>
                        <a:cubicBezTo>
                          <a:pt x="15043" y="19380"/>
                          <a:pt x="19380" y="15044"/>
                          <a:pt x="19380" y="9690"/>
                        </a:cubicBezTo>
                        <a:cubicBezTo>
                          <a:pt x="19380" y="4336"/>
                          <a:pt x="15043" y="0"/>
                          <a:pt x="9690" y="0"/>
                        </a:cubicBezTo>
                        <a:cubicBezTo>
                          <a:pt x="4336" y="0"/>
                          <a:pt x="0" y="4336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1" name="任意多边形: 形状 680"/>
                  <p:cNvSpPr/>
                  <p:nvPr/>
                </p:nvSpPr>
                <p:spPr>
                  <a:xfrm>
                    <a:off x="5834975" y="2169499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6" y="19380"/>
                          <a:pt x="9690" y="19380"/>
                        </a:cubicBezTo>
                        <a:cubicBezTo>
                          <a:pt x="15043" y="19380"/>
                          <a:pt x="19380" y="15044"/>
                          <a:pt x="19380" y="9690"/>
                        </a:cubicBezTo>
                        <a:cubicBezTo>
                          <a:pt x="19380" y="4336"/>
                          <a:pt x="15043" y="0"/>
                          <a:pt x="9690" y="0"/>
                        </a:cubicBezTo>
                        <a:cubicBezTo>
                          <a:pt x="4336" y="0"/>
                          <a:pt x="0" y="4336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2" name="任意多边形: 形状 681"/>
                  <p:cNvSpPr/>
                  <p:nvPr/>
                </p:nvSpPr>
                <p:spPr>
                  <a:xfrm>
                    <a:off x="5648401" y="2427650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6" y="19380"/>
                          <a:pt x="9690" y="19380"/>
                        </a:cubicBezTo>
                        <a:cubicBezTo>
                          <a:pt x="15043" y="19380"/>
                          <a:pt x="19380" y="15044"/>
                          <a:pt x="19380" y="9690"/>
                        </a:cubicBezTo>
                        <a:cubicBezTo>
                          <a:pt x="19380" y="4337"/>
                          <a:pt x="15043" y="0"/>
                          <a:pt x="9690" y="0"/>
                        </a:cubicBezTo>
                        <a:cubicBezTo>
                          <a:pt x="4336" y="0"/>
                          <a:pt x="0" y="4337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3" name="任意多边形: 形状 682"/>
                  <p:cNvSpPr/>
                  <p:nvPr/>
                </p:nvSpPr>
                <p:spPr>
                  <a:xfrm>
                    <a:off x="5757079" y="1985387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7" y="19380"/>
                          <a:pt x="9690" y="19380"/>
                        </a:cubicBezTo>
                        <a:cubicBezTo>
                          <a:pt x="15044" y="19380"/>
                          <a:pt x="19380" y="15044"/>
                          <a:pt x="19380" y="9690"/>
                        </a:cubicBezTo>
                        <a:cubicBezTo>
                          <a:pt x="19380" y="4336"/>
                          <a:pt x="15044" y="0"/>
                          <a:pt x="9690" y="0"/>
                        </a:cubicBezTo>
                        <a:cubicBezTo>
                          <a:pt x="4337" y="0"/>
                          <a:pt x="0" y="4336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4" name="任意多边形: 形状 683"/>
                  <p:cNvSpPr/>
                  <p:nvPr/>
                </p:nvSpPr>
                <p:spPr>
                  <a:xfrm>
                    <a:off x="5659590" y="2376631"/>
                    <a:ext cx="23769" cy="23770"/>
                  </a:xfrm>
                  <a:custGeom>
                    <a:gdLst>
                      <a:gd name="connsiteX0" fmla="*/ 0 w 23769"/>
                      <a:gd name="connsiteY0" fmla="*/ 11885 h 23770"/>
                      <a:gd name="connsiteX1" fmla="*/ 11885 w 23769"/>
                      <a:gd name="connsiteY1" fmla="*/ 23770 h 23770"/>
                      <a:gd name="connsiteX2" fmla="*/ 23770 w 23769"/>
                      <a:gd name="connsiteY2" fmla="*/ 11885 h 23770"/>
                      <a:gd name="connsiteX3" fmla="*/ 11885 w 23769"/>
                      <a:gd name="connsiteY3" fmla="*/ 0 h 23770"/>
                      <a:gd name="connsiteX4" fmla="*/ 0 w 23769"/>
                      <a:gd name="connsiteY4" fmla="*/ 11885 h 237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769" h="23770">
                        <a:moveTo>
                          <a:pt x="0" y="11885"/>
                        </a:moveTo>
                        <a:cubicBezTo>
                          <a:pt x="0" y="18470"/>
                          <a:pt x="5354" y="23770"/>
                          <a:pt x="11885" y="23770"/>
                        </a:cubicBezTo>
                        <a:cubicBezTo>
                          <a:pt x="18416" y="23770"/>
                          <a:pt x="23770" y="18417"/>
                          <a:pt x="23770" y="11885"/>
                        </a:cubicBezTo>
                        <a:cubicBezTo>
                          <a:pt x="23770" y="5354"/>
                          <a:pt x="18416" y="0"/>
                          <a:pt x="11885" y="0"/>
                        </a:cubicBezTo>
                        <a:cubicBezTo>
                          <a:pt x="5354" y="0"/>
                          <a:pt x="0" y="5354"/>
                          <a:pt x="0" y="1188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5" name="任意多边形: 形状 684"/>
                  <p:cNvSpPr/>
                  <p:nvPr/>
                </p:nvSpPr>
                <p:spPr>
                  <a:xfrm>
                    <a:off x="5072912" y="2519760"/>
                    <a:ext cx="39991" cy="39991"/>
                  </a:xfrm>
                  <a:custGeom>
                    <a:gdLst>
                      <a:gd name="connsiteX0" fmla="*/ 5862 w 39991"/>
                      <a:gd name="connsiteY0" fmla="*/ 34129 h 39991"/>
                      <a:gd name="connsiteX1" fmla="*/ 34129 w 39991"/>
                      <a:gd name="connsiteY1" fmla="*/ 34129 h 39991"/>
                      <a:gd name="connsiteX2" fmla="*/ 34129 w 39991"/>
                      <a:gd name="connsiteY2" fmla="*/ 5862 h 39991"/>
                      <a:gd name="connsiteX3" fmla="*/ 5862 w 39991"/>
                      <a:gd name="connsiteY3" fmla="*/ 5862 h 39991"/>
                      <a:gd name="connsiteX4" fmla="*/ 5862 w 39991"/>
                      <a:gd name="connsiteY4" fmla="*/ 34129 h 3999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991" h="39991">
                        <a:moveTo>
                          <a:pt x="5862" y="34129"/>
                        </a:moveTo>
                        <a:cubicBezTo>
                          <a:pt x="13678" y="41946"/>
                          <a:pt x="26313" y="41946"/>
                          <a:pt x="34129" y="34129"/>
                        </a:cubicBezTo>
                        <a:cubicBezTo>
                          <a:pt x="41946" y="26313"/>
                          <a:pt x="41946" y="13678"/>
                          <a:pt x="34129" y="5862"/>
                        </a:cubicBezTo>
                        <a:cubicBezTo>
                          <a:pt x="26313" y="-1954"/>
                          <a:pt x="13678" y="-1954"/>
                          <a:pt x="5862" y="5862"/>
                        </a:cubicBezTo>
                        <a:cubicBezTo>
                          <a:pt x="-1954" y="13678"/>
                          <a:pt x="-1954" y="26313"/>
                          <a:pt x="5862" y="34129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6" name="任意多边形: 形状 685"/>
                  <p:cNvSpPr/>
                  <p:nvPr/>
                </p:nvSpPr>
                <p:spPr>
                  <a:xfrm>
                    <a:off x="4916332" y="2613515"/>
                    <a:ext cx="53509" cy="53509"/>
                  </a:xfrm>
                  <a:custGeom>
                    <a:gdLst>
                      <a:gd name="connsiteX0" fmla="*/ 7830 w 53509"/>
                      <a:gd name="connsiteY0" fmla="*/ 45680 h 53509"/>
                      <a:gd name="connsiteX1" fmla="*/ 45680 w 53509"/>
                      <a:gd name="connsiteY1" fmla="*/ 45680 h 53509"/>
                      <a:gd name="connsiteX2" fmla="*/ 45680 w 53509"/>
                      <a:gd name="connsiteY2" fmla="*/ 7830 h 53509"/>
                      <a:gd name="connsiteX3" fmla="*/ 7830 w 53509"/>
                      <a:gd name="connsiteY3" fmla="*/ 7830 h 53509"/>
                      <a:gd name="connsiteX4" fmla="*/ 7830 w 53509"/>
                      <a:gd name="connsiteY4" fmla="*/ 45680 h 5350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3509" h="53509">
                        <a:moveTo>
                          <a:pt x="7830" y="45680"/>
                        </a:moveTo>
                        <a:cubicBezTo>
                          <a:pt x="18269" y="56119"/>
                          <a:pt x="35240" y="56119"/>
                          <a:pt x="45680" y="45680"/>
                        </a:cubicBezTo>
                        <a:cubicBezTo>
                          <a:pt x="56119" y="35240"/>
                          <a:pt x="56119" y="18269"/>
                          <a:pt x="45680" y="7830"/>
                        </a:cubicBezTo>
                        <a:cubicBezTo>
                          <a:pt x="35240" y="-2610"/>
                          <a:pt x="18269" y="-2610"/>
                          <a:pt x="7830" y="7830"/>
                        </a:cubicBezTo>
                        <a:cubicBezTo>
                          <a:pt x="-2610" y="18269"/>
                          <a:pt x="-2610" y="35240"/>
                          <a:pt x="7830" y="4568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7" name="任意多边形: 形状 686"/>
                  <p:cNvSpPr/>
                  <p:nvPr/>
                </p:nvSpPr>
                <p:spPr>
                  <a:xfrm>
                    <a:off x="4970791" y="2568612"/>
                    <a:ext cx="32550" cy="32550"/>
                  </a:xfrm>
                  <a:custGeom>
                    <a:gdLst>
                      <a:gd name="connsiteX0" fmla="*/ 0 w 32550"/>
                      <a:gd name="connsiteY0" fmla="*/ 16275 h 32550"/>
                      <a:gd name="connsiteX1" fmla="*/ 16275 w 32550"/>
                      <a:gd name="connsiteY1" fmla="*/ 32550 h 32550"/>
                      <a:gd name="connsiteX2" fmla="*/ 32550 w 32550"/>
                      <a:gd name="connsiteY2" fmla="*/ 16275 h 32550"/>
                      <a:gd name="connsiteX3" fmla="*/ 16275 w 32550"/>
                      <a:gd name="connsiteY3" fmla="*/ 0 h 32550"/>
                      <a:gd name="connsiteX4" fmla="*/ 0 w 32550"/>
                      <a:gd name="connsiteY4" fmla="*/ 16275 h 325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550" h="32550">
                        <a:moveTo>
                          <a:pt x="0" y="16275"/>
                        </a:moveTo>
                        <a:cubicBezTo>
                          <a:pt x="0" y="25269"/>
                          <a:pt x="7281" y="32550"/>
                          <a:pt x="16275" y="32550"/>
                        </a:cubicBezTo>
                        <a:cubicBezTo>
                          <a:pt x="25269" y="32550"/>
                          <a:pt x="32550" y="25269"/>
                          <a:pt x="32550" y="16275"/>
                        </a:cubicBezTo>
                        <a:cubicBezTo>
                          <a:pt x="32550" y="7281"/>
                          <a:pt x="25269" y="0"/>
                          <a:pt x="16275" y="0"/>
                        </a:cubicBezTo>
                        <a:cubicBezTo>
                          <a:pt x="7281" y="0"/>
                          <a:pt x="0" y="7281"/>
                          <a:pt x="0" y="1627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8" name="任意多边形: 形状 687"/>
                  <p:cNvSpPr/>
                  <p:nvPr/>
                </p:nvSpPr>
                <p:spPr>
                  <a:xfrm>
                    <a:off x="5178727" y="2523267"/>
                    <a:ext cx="32549" cy="32549"/>
                  </a:xfrm>
                  <a:custGeom>
                    <a:gdLst>
                      <a:gd name="connsiteX0" fmla="*/ 0 w 32549"/>
                      <a:gd name="connsiteY0" fmla="*/ 16275 h 32549"/>
                      <a:gd name="connsiteX1" fmla="*/ 16275 w 32549"/>
                      <a:gd name="connsiteY1" fmla="*/ 32550 h 32549"/>
                      <a:gd name="connsiteX2" fmla="*/ 32550 w 32549"/>
                      <a:gd name="connsiteY2" fmla="*/ 16275 h 32549"/>
                      <a:gd name="connsiteX3" fmla="*/ 16275 w 32549"/>
                      <a:gd name="connsiteY3" fmla="*/ 0 h 32549"/>
                      <a:gd name="connsiteX4" fmla="*/ 0 w 32549"/>
                      <a:gd name="connsiteY4" fmla="*/ 16275 h 325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549" h="32549">
                        <a:moveTo>
                          <a:pt x="0" y="16275"/>
                        </a:moveTo>
                        <a:cubicBezTo>
                          <a:pt x="0" y="25269"/>
                          <a:pt x="7281" y="32550"/>
                          <a:pt x="16275" y="32550"/>
                        </a:cubicBezTo>
                        <a:cubicBezTo>
                          <a:pt x="25269" y="32550"/>
                          <a:pt x="32550" y="25269"/>
                          <a:pt x="32550" y="16275"/>
                        </a:cubicBezTo>
                        <a:cubicBezTo>
                          <a:pt x="32550" y="7281"/>
                          <a:pt x="25269" y="0"/>
                          <a:pt x="16275" y="0"/>
                        </a:cubicBezTo>
                        <a:cubicBezTo>
                          <a:pt x="7281" y="0"/>
                          <a:pt x="0" y="7281"/>
                          <a:pt x="0" y="1627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89" name="任意多边形: 形状 688"/>
                  <p:cNvSpPr/>
                  <p:nvPr/>
                </p:nvSpPr>
                <p:spPr>
                  <a:xfrm>
                    <a:off x="5002913" y="2618133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6" y="19380"/>
                          <a:pt x="9690" y="19380"/>
                        </a:cubicBezTo>
                        <a:cubicBezTo>
                          <a:pt x="15044" y="19380"/>
                          <a:pt x="19380" y="15044"/>
                          <a:pt x="19380" y="9690"/>
                        </a:cubicBezTo>
                        <a:cubicBezTo>
                          <a:pt x="19380" y="4336"/>
                          <a:pt x="15044" y="0"/>
                          <a:pt x="9690" y="0"/>
                        </a:cubicBezTo>
                        <a:cubicBezTo>
                          <a:pt x="4336" y="0"/>
                          <a:pt x="0" y="4336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0" name="任意多边形: 形状 689"/>
                  <p:cNvSpPr/>
                  <p:nvPr/>
                </p:nvSpPr>
                <p:spPr>
                  <a:xfrm>
                    <a:off x="5162130" y="2566684"/>
                    <a:ext cx="19380" cy="19380"/>
                  </a:xfrm>
                  <a:custGeom>
                    <a:gdLst>
                      <a:gd name="connsiteX0" fmla="*/ 0 w 19380"/>
                      <a:gd name="connsiteY0" fmla="*/ 9690 h 19380"/>
                      <a:gd name="connsiteX1" fmla="*/ 9690 w 19380"/>
                      <a:gd name="connsiteY1" fmla="*/ 19380 h 19380"/>
                      <a:gd name="connsiteX2" fmla="*/ 19380 w 19380"/>
                      <a:gd name="connsiteY2" fmla="*/ 9690 h 19380"/>
                      <a:gd name="connsiteX3" fmla="*/ 9690 w 19380"/>
                      <a:gd name="connsiteY3" fmla="*/ 0 h 19380"/>
                      <a:gd name="connsiteX4" fmla="*/ 0 w 19380"/>
                      <a:gd name="connsiteY4" fmla="*/ 9690 h 1938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80" h="19380">
                        <a:moveTo>
                          <a:pt x="0" y="9690"/>
                        </a:moveTo>
                        <a:cubicBezTo>
                          <a:pt x="0" y="15044"/>
                          <a:pt x="4336" y="19380"/>
                          <a:pt x="9690" y="19380"/>
                        </a:cubicBezTo>
                        <a:cubicBezTo>
                          <a:pt x="15044" y="19380"/>
                          <a:pt x="19380" y="15044"/>
                          <a:pt x="19380" y="9690"/>
                        </a:cubicBezTo>
                        <a:cubicBezTo>
                          <a:pt x="19380" y="4336"/>
                          <a:pt x="15044" y="0"/>
                          <a:pt x="9690" y="0"/>
                        </a:cubicBezTo>
                        <a:cubicBezTo>
                          <a:pt x="4336" y="0"/>
                          <a:pt x="0" y="4336"/>
                          <a:pt x="0" y="9690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1" name="任意多边形: 形状 690"/>
                  <p:cNvSpPr/>
                  <p:nvPr/>
                </p:nvSpPr>
                <p:spPr>
                  <a:xfrm>
                    <a:off x="5014156" y="2567113"/>
                    <a:ext cx="23770" cy="23770"/>
                  </a:xfrm>
                  <a:custGeom>
                    <a:gdLst>
                      <a:gd name="connsiteX0" fmla="*/ 0 w 23770"/>
                      <a:gd name="connsiteY0" fmla="*/ 11885 h 23770"/>
                      <a:gd name="connsiteX1" fmla="*/ 11885 w 23770"/>
                      <a:gd name="connsiteY1" fmla="*/ 23770 h 23770"/>
                      <a:gd name="connsiteX2" fmla="*/ 23770 w 23770"/>
                      <a:gd name="connsiteY2" fmla="*/ 11885 h 23770"/>
                      <a:gd name="connsiteX3" fmla="*/ 11885 w 23770"/>
                      <a:gd name="connsiteY3" fmla="*/ 0 h 23770"/>
                      <a:gd name="connsiteX4" fmla="*/ 0 w 23770"/>
                      <a:gd name="connsiteY4" fmla="*/ 11885 h 237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770" h="23770">
                        <a:moveTo>
                          <a:pt x="0" y="11885"/>
                        </a:moveTo>
                        <a:cubicBezTo>
                          <a:pt x="0" y="18470"/>
                          <a:pt x="5354" y="23770"/>
                          <a:pt x="11885" y="23770"/>
                        </a:cubicBezTo>
                        <a:cubicBezTo>
                          <a:pt x="18417" y="23770"/>
                          <a:pt x="23770" y="18417"/>
                          <a:pt x="23770" y="11885"/>
                        </a:cubicBezTo>
                        <a:cubicBezTo>
                          <a:pt x="23770" y="5354"/>
                          <a:pt x="18417" y="0"/>
                          <a:pt x="11885" y="0"/>
                        </a:cubicBezTo>
                        <a:cubicBezTo>
                          <a:pt x="5354" y="0"/>
                          <a:pt x="0" y="5354"/>
                          <a:pt x="0" y="11885"/>
                        </a:cubicBezTo>
                        <a:close/>
                      </a:path>
                    </a:pathLst>
                  </a:custGeom>
                  <a:solidFill>
                    <a:srgbClr val="FA0C44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</p:grpSp>
            <p:sp>
              <p:nvSpPr>
                <p:cNvPr id="692" name="任意多边形: 形状 691"/>
                <p:cNvSpPr/>
                <p:nvPr/>
              </p:nvSpPr>
              <p:spPr>
                <a:xfrm>
                  <a:off x="5394906" y="1909416"/>
                  <a:ext cx="329484" cy="338299"/>
                </a:xfrm>
                <a:custGeom>
                  <a:gdLst>
                    <a:gd name="connsiteX0" fmla="*/ 0 w 329484"/>
                    <a:gd name="connsiteY0" fmla="*/ 231548 h 338299"/>
                    <a:gd name="connsiteX1" fmla="*/ 72916 w 329484"/>
                    <a:gd name="connsiteY1" fmla="*/ 49203 h 338299"/>
                    <a:gd name="connsiteX2" fmla="*/ 313294 w 329484"/>
                    <a:gd name="connsiteY2" fmla="*/ 35444 h 338299"/>
                    <a:gd name="connsiteX3" fmla="*/ 309333 w 329484"/>
                    <a:gd name="connsiteY3" fmla="*/ 91765 h 338299"/>
                    <a:gd name="connsiteX4" fmla="*/ 178115 w 329484"/>
                    <a:gd name="connsiteY4" fmla="*/ 135504 h 338299"/>
                    <a:gd name="connsiteX5" fmla="*/ 148563 w 329484"/>
                    <a:gd name="connsiteY5" fmla="*/ 259601 h 338299"/>
                    <a:gd name="connsiteX6" fmla="*/ 34156 w 329484"/>
                    <a:gd name="connsiteY6" fmla="*/ 338299 h 338299"/>
                    <a:gd name="connsiteX7" fmla="*/ 0 w 329484"/>
                    <a:gd name="connsiteY7" fmla="*/ 231548 h 3382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29484" h="338299">
                      <a:moveTo>
                        <a:pt x="0" y="231548"/>
                      </a:moveTo>
                      <a:cubicBezTo>
                        <a:pt x="19701" y="159113"/>
                        <a:pt x="17346" y="109485"/>
                        <a:pt x="72916" y="49203"/>
                      </a:cubicBezTo>
                      <a:cubicBezTo>
                        <a:pt x="120296" y="-2245"/>
                        <a:pt x="255796" y="-23285"/>
                        <a:pt x="313294" y="35444"/>
                      </a:cubicBezTo>
                      <a:cubicBezTo>
                        <a:pt x="333049" y="55628"/>
                        <a:pt x="338028" y="82771"/>
                        <a:pt x="309333" y="91765"/>
                      </a:cubicBezTo>
                      <a:cubicBezTo>
                        <a:pt x="289417" y="98028"/>
                        <a:pt x="227315" y="93478"/>
                        <a:pt x="178115" y="135504"/>
                      </a:cubicBezTo>
                      <a:cubicBezTo>
                        <a:pt x="138231" y="169553"/>
                        <a:pt x="144227" y="207510"/>
                        <a:pt x="148563" y="259601"/>
                      </a:cubicBezTo>
                      <a:cubicBezTo>
                        <a:pt x="154131" y="326200"/>
                        <a:pt x="34156" y="338299"/>
                        <a:pt x="34156" y="338299"/>
                      </a:cubicBezTo>
                      <a:lnTo>
                        <a:pt x="0" y="231548"/>
                      </a:lnTo>
                      <a:close/>
                    </a:path>
                  </a:pathLst>
                </a:custGeom>
                <a:solidFill>
                  <a:srgbClr val="DE623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693" name="任意多边形: 形状 692"/>
                <p:cNvSpPr/>
                <p:nvPr/>
              </p:nvSpPr>
              <p:spPr>
                <a:xfrm>
                  <a:off x="5043351" y="2154551"/>
                  <a:ext cx="209202" cy="65520"/>
                </a:xfrm>
                <a:custGeom>
                  <a:gdLst>
                    <a:gd name="connsiteX0" fmla="*/ 89602 w 209202"/>
                    <a:gd name="connsiteY0" fmla="*/ 278 h 65520"/>
                    <a:gd name="connsiteX1" fmla="*/ 204758 w 209202"/>
                    <a:gd name="connsiteY1" fmla="*/ 37379 h 65520"/>
                    <a:gd name="connsiteX2" fmla="*/ 134894 w 209202"/>
                    <a:gd name="connsiteY2" fmla="*/ 48033 h 65520"/>
                    <a:gd name="connsiteX3" fmla="*/ 30391 w 209202"/>
                    <a:gd name="connsiteY3" fmla="*/ 63826 h 65520"/>
                    <a:gd name="connsiteX4" fmla="*/ 89602 w 209202"/>
                    <a:gd name="connsiteY4" fmla="*/ 278 h 6552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09202" h="65520">
                      <a:moveTo>
                        <a:pt x="89602" y="278"/>
                      </a:moveTo>
                      <a:cubicBezTo>
                        <a:pt x="130343" y="-2024"/>
                        <a:pt x="184575" y="9915"/>
                        <a:pt x="204758" y="37379"/>
                      </a:cubicBezTo>
                      <a:cubicBezTo>
                        <a:pt x="224942" y="64843"/>
                        <a:pt x="171941" y="60721"/>
                        <a:pt x="134894" y="48033"/>
                      </a:cubicBezTo>
                      <a:cubicBezTo>
                        <a:pt x="97900" y="35345"/>
                        <a:pt x="74719" y="50442"/>
                        <a:pt x="30391" y="63826"/>
                      </a:cubicBezTo>
                      <a:cubicBezTo>
                        <a:pt x="-13991" y="77264"/>
                        <a:pt x="-21593" y="6542"/>
                        <a:pt x="89602" y="278"/>
                      </a:cubicBezTo>
                      <a:close/>
                    </a:path>
                  </a:pathLst>
                </a:custGeom>
                <a:solidFill>
                  <a:srgbClr val="FA7C6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grpSp>
              <p:nvGrpSpPr>
                <p:cNvPr id="694" name="图形 4"/>
                <p:cNvGrpSpPr/>
                <p:nvPr/>
              </p:nvGrpSpPr>
              <p:grpSpPr>
                <a:xfrm>
                  <a:off x="5044305" y="2150708"/>
                  <a:ext cx="224950" cy="65673"/>
                  <a:chOff x="5044305" y="2150708"/>
                  <a:chExt cx="224950" cy="65673"/>
                </a:xfrm>
                <a:solidFill>
                  <a:srgbClr val="E01947"/>
                </a:solidFill>
              </p:grpSpPr>
              <p:sp>
                <p:nvSpPr>
                  <p:cNvPr id="695" name="任意多边形: 形状 694"/>
                  <p:cNvSpPr/>
                  <p:nvPr/>
                </p:nvSpPr>
                <p:spPr>
                  <a:xfrm>
                    <a:off x="5179269" y="2171004"/>
                    <a:ext cx="39924" cy="39924"/>
                  </a:xfrm>
                  <a:custGeom>
                    <a:gdLst>
                      <a:gd name="connsiteX0" fmla="*/ 47 w 39924"/>
                      <a:gd name="connsiteY0" fmla="*/ 21247 h 39924"/>
                      <a:gd name="connsiteX1" fmla="*/ 21247 w 39924"/>
                      <a:gd name="connsiteY1" fmla="*/ 39878 h 39924"/>
                      <a:gd name="connsiteX2" fmla="*/ 39878 w 39924"/>
                      <a:gd name="connsiteY2" fmla="*/ 18678 h 39924"/>
                      <a:gd name="connsiteX3" fmla="*/ 18677 w 39924"/>
                      <a:gd name="connsiteY3" fmla="*/ 47 h 39924"/>
                      <a:gd name="connsiteX4" fmla="*/ 47 w 39924"/>
                      <a:gd name="connsiteY4" fmla="*/ 21247 h 3992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924" h="39924">
                        <a:moveTo>
                          <a:pt x="47" y="21247"/>
                        </a:moveTo>
                        <a:cubicBezTo>
                          <a:pt x="743" y="32276"/>
                          <a:pt x="10272" y="40627"/>
                          <a:pt x="21247" y="39878"/>
                        </a:cubicBezTo>
                        <a:cubicBezTo>
                          <a:pt x="32276" y="39182"/>
                          <a:pt x="40627" y="29652"/>
                          <a:pt x="39878" y="18678"/>
                        </a:cubicBezTo>
                        <a:cubicBezTo>
                          <a:pt x="39182" y="7649"/>
                          <a:pt x="29652" y="-703"/>
                          <a:pt x="18677" y="47"/>
                        </a:cubicBezTo>
                        <a:cubicBezTo>
                          <a:pt x="7649" y="743"/>
                          <a:pt x="-703" y="10272"/>
                          <a:pt x="47" y="21247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6" name="任意多边形: 形状 695"/>
                  <p:cNvSpPr/>
                  <p:nvPr/>
                </p:nvSpPr>
                <p:spPr>
                  <a:xfrm>
                    <a:off x="5047951" y="2181719"/>
                    <a:ext cx="34663" cy="34663"/>
                  </a:xfrm>
                  <a:custGeom>
                    <a:gdLst>
                      <a:gd name="connsiteX0" fmla="*/ 40 w 34663"/>
                      <a:gd name="connsiteY0" fmla="*/ 18456 h 34663"/>
                      <a:gd name="connsiteX1" fmla="*/ 18456 w 34663"/>
                      <a:gd name="connsiteY1" fmla="*/ 34624 h 34663"/>
                      <a:gd name="connsiteX2" fmla="*/ 34624 w 34663"/>
                      <a:gd name="connsiteY2" fmla="*/ 16208 h 34663"/>
                      <a:gd name="connsiteX3" fmla="*/ 16208 w 34663"/>
                      <a:gd name="connsiteY3" fmla="*/ 39 h 34663"/>
                      <a:gd name="connsiteX4" fmla="*/ 40 w 34663"/>
                      <a:gd name="connsiteY4" fmla="*/ 18456 h 346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4663" h="34663">
                        <a:moveTo>
                          <a:pt x="40" y="18456"/>
                        </a:moveTo>
                        <a:cubicBezTo>
                          <a:pt x="682" y="27986"/>
                          <a:pt x="8927" y="35266"/>
                          <a:pt x="18456" y="34624"/>
                        </a:cubicBezTo>
                        <a:cubicBezTo>
                          <a:pt x="28039" y="33982"/>
                          <a:pt x="35267" y="25737"/>
                          <a:pt x="34624" y="16208"/>
                        </a:cubicBezTo>
                        <a:cubicBezTo>
                          <a:pt x="33982" y="6678"/>
                          <a:pt x="25737" y="-603"/>
                          <a:pt x="16208" y="39"/>
                        </a:cubicBezTo>
                        <a:cubicBezTo>
                          <a:pt x="6625" y="682"/>
                          <a:pt x="-603" y="8927"/>
                          <a:pt x="40" y="18456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7" name="任意多边形: 形状 696"/>
                  <p:cNvSpPr/>
                  <p:nvPr/>
                </p:nvSpPr>
                <p:spPr>
                  <a:xfrm>
                    <a:off x="5129849" y="2150708"/>
                    <a:ext cx="24196" cy="24196"/>
                  </a:xfrm>
                  <a:custGeom>
                    <a:gdLst>
                      <a:gd name="connsiteX0" fmla="*/ 4175 w 24196"/>
                      <a:gd name="connsiteY0" fmla="*/ 21199 h 24196"/>
                      <a:gd name="connsiteX1" fmla="*/ 21199 w 24196"/>
                      <a:gd name="connsiteY1" fmla="*/ 20075 h 24196"/>
                      <a:gd name="connsiteX2" fmla="*/ 20075 w 24196"/>
                      <a:gd name="connsiteY2" fmla="*/ 2997 h 24196"/>
                      <a:gd name="connsiteX3" fmla="*/ 2997 w 24196"/>
                      <a:gd name="connsiteY3" fmla="*/ 4121 h 24196"/>
                      <a:gd name="connsiteX4" fmla="*/ 4121 w 24196"/>
                      <a:gd name="connsiteY4" fmla="*/ 21146 h 241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96" h="24196">
                        <a:moveTo>
                          <a:pt x="4175" y="21199"/>
                        </a:moveTo>
                        <a:cubicBezTo>
                          <a:pt x="9207" y="25589"/>
                          <a:pt x="16809" y="25107"/>
                          <a:pt x="21199" y="20075"/>
                        </a:cubicBezTo>
                        <a:cubicBezTo>
                          <a:pt x="25589" y="15043"/>
                          <a:pt x="25107" y="7440"/>
                          <a:pt x="20075" y="2997"/>
                        </a:cubicBezTo>
                        <a:cubicBezTo>
                          <a:pt x="15043" y="-1393"/>
                          <a:pt x="7441" y="-911"/>
                          <a:pt x="2997" y="4121"/>
                        </a:cubicBezTo>
                        <a:cubicBezTo>
                          <a:pt x="-1393" y="9154"/>
                          <a:pt x="-911" y="16756"/>
                          <a:pt x="4121" y="21146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8" name="任意多边形: 形状 697"/>
                  <p:cNvSpPr/>
                  <p:nvPr/>
                </p:nvSpPr>
                <p:spPr>
                  <a:xfrm>
                    <a:off x="5245059" y="2187756"/>
                    <a:ext cx="24196" cy="24196"/>
                  </a:xfrm>
                  <a:custGeom>
                    <a:gdLst>
                      <a:gd name="connsiteX0" fmla="*/ 4121 w 24196"/>
                      <a:gd name="connsiteY0" fmla="*/ 21199 h 24196"/>
                      <a:gd name="connsiteX1" fmla="*/ 21199 w 24196"/>
                      <a:gd name="connsiteY1" fmla="*/ 20075 h 24196"/>
                      <a:gd name="connsiteX2" fmla="*/ 20075 w 24196"/>
                      <a:gd name="connsiteY2" fmla="*/ 2997 h 24196"/>
                      <a:gd name="connsiteX3" fmla="*/ 2997 w 24196"/>
                      <a:gd name="connsiteY3" fmla="*/ 4121 h 24196"/>
                      <a:gd name="connsiteX4" fmla="*/ 4121 w 24196"/>
                      <a:gd name="connsiteY4" fmla="*/ 21199 h 241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96" h="24196">
                        <a:moveTo>
                          <a:pt x="4121" y="21199"/>
                        </a:moveTo>
                        <a:cubicBezTo>
                          <a:pt x="9153" y="25589"/>
                          <a:pt x="16756" y="25107"/>
                          <a:pt x="21199" y="20075"/>
                        </a:cubicBezTo>
                        <a:cubicBezTo>
                          <a:pt x="25589" y="15042"/>
                          <a:pt x="25107" y="7440"/>
                          <a:pt x="20075" y="2997"/>
                        </a:cubicBezTo>
                        <a:cubicBezTo>
                          <a:pt x="15043" y="-1393"/>
                          <a:pt x="7440" y="-911"/>
                          <a:pt x="2997" y="4121"/>
                        </a:cubicBezTo>
                        <a:cubicBezTo>
                          <a:pt x="-1393" y="9154"/>
                          <a:pt x="-911" y="16756"/>
                          <a:pt x="4121" y="21199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699" name="任意多边形: 形状 698"/>
                  <p:cNvSpPr/>
                  <p:nvPr/>
                </p:nvSpPr>
                <p:spPr>
                  <a:xfrm>
                    <a:off x="5105925" y="2167793"/>
                    <a:ext cx="17544" cy="17544"/>
                  </a:xfrm>
                  <a:custGeom>
                    <a:gdLst>
                      <a:gd name="connsiteX0" fmla="*/ 2990 w 17544"/>
                      <a:gd name="connsiteY0" fmla="*/ 15357 h 17544"/>
                      <a:gd name="connsiteX1" fmla="*/ 15357 w 17544"/>
                      <a:gd name="connsiteY1" fmla="*/ 14554 h 17544"/>
                      <a:gd name="connsiteX2" fmla="*/ 14554 w 17544"/>
                      <a:gd name="connsiteY2" fmla="*/ 2187 h 17544"/>
                      <a:gd name="connsiteX3" fmla="*/ 2187 w 17544"/>
                      <a:gd name="connsiteY3" fmla="*/ 2990 h 17544"/>
                      <a:gd name="connsiteX4" fmla="*/ 2990 w 17544"/>
                      <a:gd name="connsiteY4" fmla="*/ 15357 h 1754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544" h="17544">
                        <a:moveTo>
                          <a:pt x="2990" y="15357"/>
                        </a:moveTo>
                        <a:cubicBezTo>
                          <a:pt x="6631" y="18569"/>
                          <a:pt x="12145" y="18195"/>
                          <a:pt x="15357" y="14554"/>
                        </a:cubicBezTo>
                        <a:cubicBezTo>
                          <a:pt x="18569" y="10913"/>
                          <a:pt x="18195" y="5399"/>
                          <a:pt x="14554" y="2187"/>
                        </a:cubicBezTo>
                        <a:cubicBezTo>
                          <a:pt x="10914" y="-1025"/>
                          <a:pt x="5399" y="-650"/>
                          <a:pt x="2187" y="2990"/>
                        </a:cubicBezTo>
                        <a:cubicBezTo>
                          <a:pt x="-1025" y="6631"/>
                          <a:pt x="-650" y="12145"/>
                          <a:pt x="2990" y="15357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0" name="任意多边形: 形状 699"/>
                  <p:cNvSpPr/>
                  <p:nvPr/>
                </p:nvSpPr>
                <p:spPr>
                  <a:xfrm>
                    <a:off x="5044305" y="2156497"/>
                    <a:ext cx="17544" cy="17544"/>
                  </a:xfrm>
                  <a:custGeom>
                    <a:gdLst>
                      <a:gd name="connsiteX0" fmla="*/ 2990 w 17544"/>
                      <a:gd name="connsiteY0" fmla="*/ 15357 h 17544"/>
                      <a:gd name="connsiteX1" fmla="*/ 15357 w 17544"/>
                      <a:gd name="connsiteY1" fmla="*/ 14554 h 17544"/>
                      <a:gd name="connsiteX2" fmla="*/ 14554 w 17544"/>
                      <a:gd name="connsiteY2" fmla="*/ 2187 h 17544"/>
                      <a:gd name="connsiteX3" fmla="*/ 2187 w 17544"/>
                      <a:gd name="connsiteY3" fmla="*/ 2990 h 17544"/>
                      <a:gd name="connsiteX4" fmla="*/ 2990 w 17544"/>
                      <a:gd name="connsiteY4" fmla="*/ 15357 h 1754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544" h="17544">
                        <a:moveTo>
                          <a:pt x="2990" y="15357"/>
                        </a:moveTo>
                        <a:cubicBezTo>
                          <a:pt x="6631" y="18569"/>
                          <a:pt x="12145" y="18194"/>
                          <a:pt x="15357" y="14554"/>
                        </a:cubicBezTo>
                        <a:cubicBezTo>
                          <a:pt x="18569" y="10913"/>
                          <a:pt x="18194" y="5399"/>
                          <a:pt x="14554" y="2187"/>
                        </a:cubicBezTo>
                        <a:cubicBezTo>
                          <a:pt x="10914" y="-1025"/>
                          <a:pt x="5399" y="-650"/>
                          <a:pt x="2187" y="2990"/>
                        </a:cubicBezTo>
                        <a:cubicBezTo>
                          <a:pt x="-1025" y="6631"/>
                          <a:pt x="-650" y="12145"/>
                          <a:pt x="2990" y="15357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</p:grpSp>
            <p:sp>
              <p:nvSpPr>
                <p:cNvPr id="701" name="任意多边形: 形状 700"/>
                <p:cNvSpPr/>
                <p:nvPr/>
              </p:nvSpPr>
              <p:spPr>
                <a:xfrm>
                  <a:off x="4841534" y="1815051"/>
                  <a:ext cx="206313" cy="231751"/>
                </a:xfrm>
                <a:custGeom>
                  <a:gdLst>
                    <a:gd name="connsiteX0" fmla="*/ 121762 w 206313"/>
                    <a:gd name="connsiteY0" fmla="*/ 10906 h 231751"/>
                    <a:gd name="connsiteX1" fmla="*/ 204743 w 206313"/>
                    <a:gd name="connsiteY1" fmla="*/ 52235 h 231751"/>
                    <a:gd name="connsiteX2" fmla="*/ 136538 w 206313"/>
                    <a:gd name="connsiteY2" fmla="*/ 130559 h 231751"/>
                    <a:gd name="connsiteX3" fmla="*/ 121494 w 206313"/>
                    <a:gd name="connsiteY3" fmla="*/ 223230 h 231751"/>
                    <a:gd name="connsiteX4" fmla="*/ 49274 w 206313"/>
                    <a:gd name="connsiteY4" fmla="*/ 219804 h 231751"/>
                    <a:gd name="connsiteX5" fmla="*/ 5642 w 206313"/>
                    <a:gd name="connsiteY5" fmla="*/ 161717 h 231751"/>
                    <a:gd name="connsiteX6" fmla="*/ 121762 w 206313"/>
                    <a:gd name="connsiteY6" fmla="*/ 10906 h 23175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06313" h="231751">
                      <a:moveTo>
                        <a:pt x="121762" y="10906"/>
                      </a:moveTo>
                      <a:cubicBezTo>
                        <a:pt x="154473" y="-9545"/>
                        <a:pt x="217003" y="-4138"/>
                        <a:pt x="204743" y="52235"/>
                      </a:cubicBezTo>
                      <a:cubicBezTo>
                        <a:pt x="192537" y="108609"/>
                        <a:pt x="142695" y="95814"/>
                        <a:pt x="136538" y="130559"/>
                      </a:cubicBezTo>
                      <a:cubicBezTo>
                        <a:pt x="130435" y="165304"/>
                        <a:pt x="147620" y="196141"/>
                        <a:pt x="121494" y="223230"/>
                      </a:cubicBezTo>
                      <a:cubicBezTo>
                        <a:pt x="95368" y="250320"/>
                        <a:pt x="68815" y="182168"/>
                        <a:pt x="49274" y="219804"/>
                      </a:cubicBezTo>
                      <a:cubicBezTo>
                        <a:pt x="29733" y="257494"/>
                        <a:pt x="-15880" y="197105"/>
                        <a:pt x="5642" y="161717"/>
                      </a:cubicBezTo>
                      <a:cubicBezTo>
                        <a:pt x="29786" y="121993"/>
                        <a:pt x="121762" y="10906"/>
                        <a:pt x="121762" y="10906"/>
                      </a:cubicBezTo>
                      <a:close/>
                    </a:path>
                  </a:pathLst>
                </a:custGeom>
                <a:solidFill>
                  <a:srgbClr val="FA7C6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grpSp>
              <p:nvGrpSpPr>
                <p:cNvPr id="702" name="图形 4"/>
                <p:cNvGrpSpPr/>
                <p:nvPr/>
              </p:nvGrpSpPr>
              <p:grpSpPr>
                <a:xfrm>
                  <a:off x="4877049" y="1841749"/>
                  <a:ext cx="154452" cy="228867"/>
                  <a:chOff x="4877049" y="1841749"/>
                  <a:chExt cx="154452" cy="228867"/>
                </a:xfrm>
                <a:solidFill>
                  <a:srgbClr val="E01947"/>
                </a:solidFill>
              </p:grpSpPr>
              <p:sp>
                <p:nvSpPr>
                  <p:cNvPr id="703" name="任意多边形: 形状 702"/>
                  <p:cNvSpPr/>
                  <p:nvPr/>
                </p:nvSpPr>
                <p:spPr>
                  <a:xfrm>
                    <a:off x="4986049" y="1841749"/>
                    <a:ext cx="43685" cy="43685"/>
                  </a:xfrm>
                  <a:custGeom>
                    <a:gdLst>
                      <a:gd name="connsiteX0" fmla="*/ 0 w 43685"/>
                      <a:gd name="connsiteY0" fmla="*/ 21843 h 43685"/>
                      <a:gd name="connsiteX1" fmla="*/ 21843 w 43685"/>
                      <a:gd name="connsiteY1" fmla="*/ 43685 h 43685"/>
                      <a:gd name="connsiteX2" fmla="*/ 43685 w 43685"/>
                      <a:gd name="connsiteY2" fmla="*/ 21843 h 43685"/>
                      <a:gd name="connsiteX3" fmla="*/ 21843 w 43685"/>
                      <a:gd name="connsiteY3" fmla="*/ 0 h 43685"/>
                      <a:gd name="connsiteX4" fmla="*/ 0 w 43685"/>
                      <a:gd name="connsiteY4" fmla="*/ 21843 h 4368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685" h="43685">
                        <a:moveTo>
                          <a:pt x="0" y="21843"/>
                        </a:moveTo>
                        <a:cubicBezTo>
                          <a:pt x="0" y="33888"/>
                          <a:pt x="9797" y="43685"/>
                          <a:pt x="21843" y="43685"/>
                        </a:cubicBezTo>
                        <a:cubicBezTo>
                          <a:pt x="33888" y="43685"/>
                          <a:pt x="43685" y="33888"/>
                          <a:pt x="43685" y="21843"/>
                        </a:cubicBezTo>
                        <a:cubicBezTo>
                          <a:pt x="43685" y="9797"/>
                          <a:pt x="33888" y="0"/>
                          <a:pt x="21843" y="0"/>
                        </a:cubicBezTo>
                        <a:cubicBezTo>
                          <a:pt x="9797" y="0"/>
                          <a:pt x="0" y="9797"/>
                          <a:pt x="0" y="21843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4" name="任意多边形: 形状 703"/>
                  <p:cNvSpPr/>
                  <p:nvPr/>
                </p:nvSpPr>
                <p:spPr>
                  <a:xfrm>
                    <a:off x="4941186" y="1994596"/>
                    <a:ext cx="43685" cy="43685"/>
                  </a:xfrm>
                  <a:custGeom>
                    <a:gdLst>
                      <a:gd name="connsiteX0" fmla="*/ 0 w 43685"/>
                      <a:gd name="connsiteY0" fmla="*/ 21843 h 43685"/>
                      <a:gd name="connsiteX1" fmla="*/ 21843 w 43685"/>
                      <a:gd name="connsiteY1" fmla="*/ 43685 h 43685"/>
                      <a:gd name="connsiteX2" fmla="*/ 43685 w 43685"/>
                      <a:gd name="connsiteY2" fmla="*/ 21843 h 43685"/>
                      <a:gd name="connsiteX3" fmla="*/ 21843 w 43685"/>
                      <a:gd name="connsiteY3" fmla="*/ 0 h 43685"/>
                      <a:gd name="connsiteX4" fmla="*/ 0 w 43685"/>
                      <a:gd name="connsiteY4" fmla="*/ 21843 h 4368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685" h="43685">
                        <a:moveTo>
                          <a:pt x="0" y="21843"/>
                        </a:moveTo>
                        <a:cubicBezTo>
                          <a:pt x="0" y="33888"/>
                          <a:pt x="9797" y="43685"/>
                          <a:pt x="21843" y="43685"/>
                        </a:cubicBezTo>
                        <a:cubicBezTo>
                          <a:pt x="33888" y="43685"/>
                          <a:pt x="43685" y="33888"/>
                          <a:pt x="43685" y="21843"/>
                        </a:cubicBezTo>
                        <a:cubicBezTo>
                          <a:pt x="43685" y="9797"/>
                          <a:pt x="33888" y="0"/>
                          <a:pt x="21843" y="0"/>
                        </a:cubicBezTo>
                        <a:cubicBezTo>
                          <a:pt x="9797" y="0"/>
                          <a:pt x="0" y="9797"/>
                          <a:pt x="0" y="21843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5" name="任意多边形: 形状 704"/>
                  <p:cNvSpPr/>
                  <p:nvPr/>
                </p:nvSpPr>
                <p:spPr>
                  <a:xfrm>
                    <a:off x="5001842" y="1896356"/>
                    <a:ext cx="29659" cy="29659"/>
                  </a:xfrm>
                  <a:custGeom>
                    <a:gdLst>
                      <a:gd name="connsiteX0" fmla="*/ 0 w 29659"/>
                      <a:gd name="connsiteY0" fmla="*/ 14830 h 29659"/>
                      <a:gd name="connsiteX1" fmla="*/ 14830 w 29659"/>
                      <a:gd name="connsiteY1" fmla="*/ 29659 h 29659"/>
                      <a:gd name="connsiteX2" fmla="*/ 29659 w 29659"/>
                      <a:gd name="connsiteY2" fmla="*/ 14830 h 29659"/>
                      <a:gd name="connsiteX3" fmla="*/ 14830 w 29659"/>
                      <a:gd name="connsiteY3" fmla="*/ 0 h 29659"/>
                      <a:gd name="connsiteX4" fmla="*/ 0 w 29659"/>
                      <a:gd name="connsiteY4" fmla="*/ 14830 h 2965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659" h="29659">
                        <a:moveTo>
                          <a:pt x="0" y="14830"/>
                        </a:moveTo>
                        <a:cubicBezTo>
                          <a:pt x="0" y="23021"/>
                          <a:pt x="6639" y="29659"/>
                          <a:pt x="14830" y="29659"/>
                        </a:cubicBezTo>
                        <a:cubicBezTo>
                          <a:pt x="23021" y="29659"/>
                          <a:pt x="29659" y="23021"/>
                          <a:pt x="29659" y="14830"/>
                        </a:cubicBezTo>
                        <a:cubicBezTo>
                          <a:pt x="29659" y="6638"/>
                          <a:pt x="23021" y="0"/>
                          <a:pt x="14830" y="0"/>
                        </a:cubicBezTo>
                        <a:cubicBezTo>
                          <a:pt x="6639" y="0"/>
                          <a:pt x="0" y="6638"/>
                          <a:pt x="0" y="14830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6" name="任意多边形: 形状 705"/>
                  <p:cNvSpPr/>
                  <p:nvPr/>
                </p:nvSpPr>
                <p:spPr>
                  <a:xfrm>
                    <a:off x="4915060" y="1915683"/>
                    <a:ext cx="29658" cy="29658"/>
                  </a:xfrm>
                  <a:custGeom>
                    <a:gdLst>
                      <a:gd name="connsiteX0" fmla="*/ 0 w 29658"/>
                      <a:gd name="connsiteY0" fmla="*/ 14829 h 29658"/>
                      <a:gd name="connsiteX1" fmla="*/ 14829 w 29658"/>
                      <a:gd name="connsiteY1" fmla="*/ 29659 h 29658"/>
                      <a:gd name="connsiteX2" fmla="*/ 29659 w 29658"/>
                      <a:gd name="connsiteY2" fmla="*/ 14829 h 29658"/>
                      <a:gd name="connsiteX3" fmla="*/ 14829 w 29658"/>
                      <a:gd name="connsiteY3" fmla="*/ 0 h 29658"/>
                      <a:gd name="connsiteX4" fmla="*/ 0 w 29658"/>
                      <a:gd name="connsiteY4" fmla="*/ 14829 h 296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658" h="29658">
                        <a:moveTo>
                          <a:pt x="0" y="14829"/>
                        </a:moveTo>
                        <a:cubicBezTo>
                          <a:pt x="0" y="23021"/>
                          <a:pt x="6638" y="29659"/>
                          <a:pt x="14829" y="29659"/>
                        </a:cubicBezTo>
                        <a:cubicBezTo>
                          <a:pt x="23021" y="29659"/>
                          <a:pt x="29659" y="23021"/>
                          <a:pt x="29659" y="14829"/>
                        </a:cubicBezTo>
                        <a:cubicBezTo>
                          <a:pt x="29659" y="6638"/>
                          <a:pt x="23021" y="0"/>
                          <a:pt x="14829" y="0"/>
                        </a:cubicBezTo>
                        <a:cubicBezTo>
                          <a:pt x="6638" y="0"/>
                          <a:pt x="0" y="6638"/>
                          <a:pt x="0" y="14829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7" name="任意多边形: 形状 706"/>
                  <p:cNvSpPr/>
                  <p:nvPr/>
                </p:nvSpPr>
                <p:spPr>
                  <a:xfrm>
                    <a:off x="4949966" y="1900586"/>
                    <a:ext cx="19273" cy="19273"/>
                  </a:xfrm>
                  <a:custGeom>
                    <a:gdLst>
                      <a:gd name="connsiteX0" fmla="*/ 19273 w 19273"/>
                      <a:gd name="connsiteY0" fmla="*/ 9637 h 19273"/>
                      <a:gd name="connsiteX1" fmla="*/ 9637 w 19273"/>
                      <a:gd name="connsiteY1" fmla="*/ 19273 h 19273"/>
                      <a:gd name="connsiteX2" fmla="*/ 0 w 19273"/>
                      <a:gd name="connsiteY2" fmla="*/ 9637 h 19273"/>
                      <a:gd name="connsiteX3" fmla="*/ 9637 w 19273"/>
                      <a:gd name="connsiteY3" fmla="*/ 0 h 19273"/>
                      <a:gd name="connsiteX4" fmla="*/ 19273 w 19273"/>
                      <a:gd name="connsiteY4" fmla="*/ 9637 h 1927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273" h="19273">
                        <a:moveTo>
                          <a:pt x="19273" y="9637"/>
                        </a:moveTo>
                        <a:cubicBezTo>
                          <a:pt x="19273" y="14959"/>
                          <a:pt x="14959" y="19273"/>
                          <a:pt x="9637" y="19273"/>
                        </a:cubicBezTo>
                        <a:cubicBezTo>
                          <a:pt x="4314" y="19273"/>
                          <a:pt x="0" y="14959"/>
                          <a:pt x="0" y="9637"/>
                        </a:cubicBezTo>
                        <a:cubicBezTo>
                          <a:pt x="0" y="4314"/>
                          <a:pt x="4315" y="0"/>
                          <a:pt x="9637" y="0"/>
                        </a:cubicBezTo>
                        <a:cubicBezTo>
                          <a:pt x="14959" y="0"/>
                          <a:pt x="19273" y="4315"/>
                          <a:pt x="19273" y="9637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8" name="任意多边形: 形状 707"/>
                  <p:cNvSpPr/>
                  <p:nvPr/>
                </p:nvSpPr>
                <p:spPr>
                  <a:xfrm>
                    <a:off x="4958210" y="2053432"/>
                    <a:ext cx="15739" cy="15739"/>
                  </a:xfrm>
                  <a:custGeom>
                    <a:gdLst>
                      <a:gd name="connsiteX0" fmla="*/ 0 w 15739"/>
                      <a:gd name="connsiteY0" fmla="*/ 7870 h 15739"/>
                      <a:gd name="connsiteX1" fmla="*/ 7870 w 15739"/>
                      <a:gd name="connsiteY1" fmla="*/ 15740 h 15739"/>
                      <a:gd name="connsiteX2" fmla="*/ 15740 w 15739"/>
                      <a:gd name="connsiteY2" fmla="*/ 7870 h 15739"/>
                      <a:gd name="connsiteX3" fmla="*/ 7870 w 15739"/>
                      <a:gd name="connsiteY3" fmla="*/ 0 h 15739"/>
                      <a:gd name="connsiteX4" fmla="*/ 0 w 15739"/>
                      <a:gd name="connsiteY4" fmla="*/ 7870 h 1573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739" h="15739">
                        <a:moveTo>
                          <a:pt x="0" y="7870"/>
                        </a:moveTo>
                        <a:cubicBezTo>
                          <a:pt x="0" y="12206"/>
                          <a:pt x="3533" y="15740"/>
                          <a:pt x="7870" y="15740"/>
                        </a:cubicBezTo>
                        <a:cubicBezTo>
                          <a:pt x="12206" y="15740"/>
                          <a:pt x="15740" y="12206"/>
                          <a:pt x="15740" y="7870"/>
                        </a:cubicBezTo>
                        <a:cubicBezTo>
                          <a:pt x="15740" y="3533"/>
                          <a:pt x="12206" y="0"/>
                          <a:pt x="7870" y="0"/>
                        </a:cubicBezTo>
                        <a:cubicBezTo>
                          <a:pt x="3533" y="0"/>
                          <a:pt x="0" y="3533"/>
                          <a:pt x="0" y="7870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09" name="任意多边形: 形状 708"/>
                  <p:cNvSpPr/>
                  <p:nvPr/>
                </p:nvSpPr>
                <p:spPr>
                  <a:xfrm>
                    <a:off x="4877049" y="2011941"/>
                    <a:ext cx="15739" cy="15739"/>
                  </a:xfrm>
                  <a:custGeom>
                    <a:gdLst>
                      <a:gd name="connsiteX0" fmla="*/ 0 w 15739"/>
                      <a:gd name="connsiteY0" fmla="*/ 7870 h 15739"/>
                      <a:gd name="connsiteX1" fmla="*/ 7870 w 15739"/>
                      <a:gd name="connsiteY1" fmla="*/ 15740 h 15739"/>
                      <a:gd name="connsiteX2" fmla="*/ 15740 w 15739"/>
                      <a:gd name="connsiteY2" fmla="*/ 7870 h 15739"/>
                      <a:gd name="connsiteX3" fmla="*/ 7870 w 15739"/>
                      <a:gd name="connsiteY3" fmla="*/ 0 h 15739"/>
                      <a:gd name="connsiteX4" fmla="*/ 0 w 15739"/>
                      <a:gd name="connsiteY4" fmla="*/ 7870 h 1573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739" h="15739">
                        <a:moveTo>
                          <a:pt x="0" y="7870"/>
                        </a:moveTo>
                        <a:cubicBezTo>
                          <a:pt x="0" y="12206"/>
                          <a:pt x="3534" y="15740"/>
                          <a:pt x="7870" y="15740"/>
                        </a:cubicBezTo>
                        <a:cubicBezTo>
                          <a:pt x="12206" y="15740"/>
                          <a:pt x="15740" y="12206"/>
                          <a:pt x="15740" y="7870"/>
                        </a:cubicBezTo>
                        <a:cubicBezTo>
                          <a:pt x="15740" y="3533"/>
                          <a:pt x="12206" y="0"/>
                          <a:pt x="7870" y="0"/>
                        </a:cubicBezTo>
                        <a:cubicBezTo>
                          <a:pt x="3534" y="0"/>
                          <a:pt x="0" y="3533"/>
                          <a:pt x="0" y="7870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10" name="任意多边形: 形状 709"/>
                  <p:cNvSpPr/>
                  <p:nvPr/>
                </p:nvSpPr>
                <p:spPr>
                  <a:xfrm>
                    <a:off x="4904674" y="2001073"/>
                    <a:ext cx="19272" cy="19273"/>
                  </a:xfrm>
                  <a:custGeom>
                    <a:gdLst>
                      <a:gd name="connsiteX0" fmla="*/ 0 w 19272"/>
                      <a:gd name="connsiteY0" fmla="*/ 9637 h 19273"/>
                      <a:gd name="connsiteX1" fmla="*/ 9636 w 19272"/>
                      <a:gd name="connsiteY1" fmla="*/ 19273 h 19273"/>
                      <a:gd name="connsiteX2" fmla="*/ 19273 w 19272"/>
                      <a:gd name="connsiteY2" fmla="*/ 9637 h 19273"/>
                      <a:gd name="connsiteX3" fmla="*/ 9636 w 19272"/>
                      <a:gd name="connsiteY3" fmla="*/ 0 h 19273"/>
                      <a:gd name="connsiteX4" fmla="*/ 0 w 19272"/>
                      <a:gd name="connsiteY4" fmla="*/ 9637 h 1927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272" h="19273">
                        <a:moveTo>
                          <a:pt x="0" y="9637"/>
                        </a:moveTo>
                        <a:cubicBezTo>
                          <a:pt x="0" y="14990"/>
                          <a:pt x="4336" y="19273"/>
                          <a:pt x="9636" y="19273"/>
                        </a:cubicBezTo>
                        <a:cubicBezTo>
                          <a:pt x="14937" y="19273"/>
                          <a:pt x="19273" y="14937"/>
                          <a:pt x="19273" y="9637"/>
                        </a:cubicBezTo>
                        <a:cubicBezTo>
                          <a:pt x="19273" y="4336"/>
                          <a:pt x="14937" y="0"/>
                          <a:pt x="9636" y="0"/>
                        </a:cubicBezTo>
                        <a:cubicBezTo>
                          <a:pt x="4336" y="0"/>
                          <a:pt x="0" y="4336"/>
                          <a:pt x="0" y="9637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  <p:sp>
                <p:nvSpPr>
                  <p:cNvPr id="711" name="任意多边形: 形状 710"/>
                  <p:cNvSpPr/>
                  <p:nvPr/>
                </p:nvSpPr>
                <p:spPr>
                  <a:xfrm>
                    <a:off x="4899213" y="2037853"/>
                    <a:ext cx="32764" cy="32764"/>
                  </a:xfrm>
                  <a:custGeom>
                    <a:gdLst>
                      <a:gd name="connsiteX0" fmla="*/ 0 w 32764"/>
                      <a:gd name="connsiteY0" fmla="*/ 16382 h 32764"/>
                      <a:gd name="connsiteX1" fmla="*/ 16382 w 32764"/>
                      <a:gd name="connsiteY1" fmla="*/ 32765 h 32764"/>
                      <a:gd name="connsiteX2" fmla="*/ 32764 w 32764"/>
                      <a:gd name="connsiteY2" fmla="*/ 16382 h 32764"/>
                      <a:gd name="connsiteX3" fmla="*/ 16382 w 32764"/>
                      <a:gd name="connsiteY3" fmla="*/ 0 h 32764"/>
                      <a:gd name="connsiteX4" fmla="*/ 0 w 32764"/>
                      <a:gd name="connsiteY4" fmla="*/ 16382 h 3276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763" h="32763">
                        <a:moveTo>
                          <a:pt x="0" y="16382"/>
                        </a:moveTo>
                        <a:cubicBezTo>
                          <a:pt x="0" y="25430"/>
                          <a:pt x="7334" y="32765"/>
                          <a:pt x="16382" y="32765"/>
                        </a:cubicBezTo>
                        <a:cubicBezTo>
                          <a:pt x="25430" y="32765"/>
                          <a:pt x="32764" y="25430"/>
                          <a:pt x="32764" y="16382"/>
                        </a:cubicBezTo>
                        <a:cubicBezTo>
                          <a:pt x="32764" y="7335"/>
                          <a:pt x="25430" y="0"/>
                          <a:pt x="16382" y="0"/>
                        </a:cubicBezTo>
                        <a:cubicBezTo>
                          <a:pt x="7334" y="0"/>
                          <a:pt x="0" y="7335"/>
                          <a:pt x="0" y="16382"/>
                        </a:cubicBezTo>
                        <a:close/>
                      </a:path>
                    </a:pathLst>
                  </a:custGeom>
                  <a:solidFill>
                    <a:srgbClr val="E01947"/>
                  </a:solidFill>
                  <a:ln w="5349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汉仪旗黑-55简" panose="00020600040101010101" charset="-128"/>
                    </a:endParaRPr>
                  </a:p>
                </p:txBody>
              </p:sp>
            </p:grpSp>
            <p:sp>
              <p:nvSpPr>
                <p:cNvPr id="712" name="任意多边形: 形状 711"/>
                <p:cNvSpPr/>
                <p:nvPr/>
              </p:nvSpPr>
              <p:spPr>
                <a:xfrm>
                  <a:off x="5634702" y="968026"/>
                  <a:ext cx="125636" cy="69574"/>
                </a:xfrm>
                <a:custGeom>
                  <a:gdLst>
                    <a:gd name="connsiteX0" fmla="*/ 475 w 125636"/>
                    <a:gd name="connsiteY0" fmla="*/ 50174 h 69574"/>
                    <a:gd name="connsiteX1" fmla="*/ 70501 w 125636"/>
                    <a:gd name="connsiteY1" fmla="*/ 65968 h 69574"/>
                    <a:gd name="connsiteX2" fmla="*/ 125161 w 125636"/>
                    <a:gd name="connsiteY2" fmla="*/ 19391 h 69574"/>
                    <a:gd name="connsiteX3" fmla="*/ 55136 w 125636"/>
                    <a:gd name="connsiteY3" fmla="*/ 3598 h 69574"/>
                    <a:gd name="connsiteX4" fmla="*/ 475 w 125636"/>
                    <a:gd name="connsiteY4" fmla="*/ 50174 h 695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5634" h="69574">
                      <a:moveTo>
                        <a:pt x="475" y="50174"/>
                      </a:moveTo>
                      <a:cubicBezTo>
                        <a:pt x="4705" y="67413"/>
                        <a:pt x="36077" y="74480"/>
                        <a:pt x="70501" y="65968"/>
                      </a:cubicBezTo>
                      <a:cubicBezTo>
                        <a:pt x="104925" y="57455"/>
                        <a:pt x="129391" y="36630"/>
                        <a:pt x="125161" y="19391"/>
                      </a:cubicBezTo>
                      <a:cubicBezTo>
                        <a:pt x="120932" y="2206"/>
                        <a:pt x="89560" y="-4914"/>
                        <a:pt x="55136" y="3598"/>
                      </a:cubicBezTo>
                      <a:cubicBezTo>
                        <a:pt x="20712" y="12110"/>
                        <a:pt x="-3754" y="32936"/>
                        <a:pt x="475" y="50174"/>
                      </a:cubicBezTo>
                      <a:close/>
                    </a:path>
                  </a:pathLst>
                </a:custGeom>
                <a:solidFill>
                  <a:srgbClr val="FA897A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713" name="任意多边形: 形状 712"/>
                <p:cNvSpPr/>
                <p:nvPr/>
              </p:nvSpPr>
              <p:spPr>
                <a:xfrm>
                  <a:off x="5267228" y="1046554"/>
                  <a:ext cx="125636" cy="69584"/>
                </a:xfrm>
                <a:custGeom>
                  <a:gdLst>
                    <a:gd name="connsiteX0" fmla="*/ 475 w 125636"/>
                    <a:gd name="connsiteY0" fmla="*/ 50184 h 69584"/>
                    <a:gd name="connsiteX1" fmla="*/ 70501 w 125636"/>
                    <a:gd name="connsiteY1" fmla="*/ 65977 h 69584"/>
                    <a:gd name="connsiteX2" fmla="*/ 125161 w 125636"/>
                    <a:gd name="connsiteY2" fmla="*/ 19400 h 69584"/>
                    <a:gd name="connsiteX3" fmla="*/ 55136 w 125636"/>
                    <a:gd name="connsiteY3" fmla="*/ 3607 h 69584"/>
                    <a:gd name="connsiteX4" fmla="*/ 475 w 125636"/>
                    <a:gd name="connsiteY4" fmla="*/ 50184 h 695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5634" h="69584">
                      <a:moveTo>
                        <a:pt x="475" y="50184"/>
                      </a:moveTo>
                      <a:cubicBezTo>
                        <a:pt x="4705" y="67423"/>
                        <a:pt x="36077" y="74489"/>
                        <a:pt x="70501" y="65977"/>
                      </a:cubicBezTo>
                      <a:cubicBezTo>
                        <a:pt x="104925" y="57465"/>
                        <a:pt x="129391" y="36639"/>
                        <a:pt x="125161" y="19400"/>
                      </a:cubicBezTo>
                      <a:cubicBezTo>
                        <a:pt x="120932" y="2162"/>
                        <a:pt x="89560" y="-4905"/>
                        <a:pt x="55136" y="3607"/>
                      </a:cubicBezTo>
                      <a:cubicBezTo>
                        <a:pt x="20712" y="12120"/>
                        <a:pt x="-3754" y="32945"/>
                        <a:pt x="475" y="50184"/>
                      </a:cubicBezTo>
                      <a:close/>
                    </a:path>
                  </a:pathLst>
                </a:custGeom>
                <a:solidFill>
                  <a:srgbClr val="FA897A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</p:grpSp>
      <p:grpSp>
        <p:nvGrpSpPr>
          <p:cNvPr id="842" name="图形 4"/>
          <p:cNvGrpSpPr/>
          <p:nvPr/>
        </p:nvGrpSpPr>
        <p:grpSpPr>
          <a:xfrm>
            <a:off x="6642735" y="2664460"/>
            <a:ext cx="1991995" cy="3847465"/>
            <a:chOff x="2445716" y="1031291"/>
            <a:chExt cx="2134090" cy="4122213"/>
          </a:xfrm>
        </p:grpSpPr>
        <p:sp>
          <p:nvSpPr>
            <p:cNvPr id="843" name="任意多边形: 形状 842"/>
            <p:cNvSpPr/>
            <p:nvPr/>
          </p:nvSpPr>
          <p:spPr>
            <a:xfrm>
              <a:off x="4328035" y="1096428"/>
              <a:ext cx="251772" cy="541776"/>
            </a:xfrm>
            <a:custGeom>
              <a:gdLst>
                <a:gd name="connsiteX0" fmla="*/ 236845 w 251772"/>
                <a:gd name="connsiteY0" fmla="*/ 272007 h 541776"/>
                <a:gd name="connsiteX1" fmla="*/ 141550 w 251772"/>
                <a:gd name="connsiteY1" fmla="*/ 336036 h 541776"/>
                <a:gd name="connsiteX2" fmla="*/ 51716 w 251772"/>
                <a:gd name="connsiteY2" fmla="*/ 541776 h 541776"/>
                <a:gd name="connsiteX3" fmla="*/ 0 w 251772"/>
                <a:gd name="connsiteY3" fmla="*/ 377741 h 541776"/>
                <a:gd name="connsiteX4" fmla="*/ 70936 w 251772"/>
                <a:gd name="connsiteY4" fmla="*/ 232390 h 541776"/>
                <a:gd name="connsiteX5" fmla="*/ 79662 w 251772"/>
                <a:gd name="connsiteY5" fmla="*/ 198983 h 541776"/>
                <a:gd name="connsiteX6" fmla="*/ 119547 w 251772"/>
                <a:gd name="connsiteY6" fmla="*/ 118947 h 541776"/>
                <a:gd name="connsiteX7" fmla="*/ 229510 w 251772"/>
                <a:gd name="connsiteY7" fmla="*/ 256 h 541776"/>
                <a:gd name="connsiteX8" fmla="*/ 212700 w 251772"/>
                <a:gd name="connsiteY8" fmla="*/ 79383 h 541776"/>
                <a:gd name="connsiteX9" fmla="*/ 182559 w 251772"/>
                <a:gd name="connsiteY9" fmla="*/ 143359 h 541776"/>
                <a:gd name="connsiteX10" fmla="*/ 240217 w 251772"/>
                <a:gd name="connsiteY10" fmla="*/ 177729 h 541776"/>
                <a:gd name="connsiteX11" fmla="*/ 236845 w 251772"/>
                <a:gd name="connsiteY11" fmla="*/ 272007 h 541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72" h="541776">
                  <a:moveTo>
                    <a:pt x="236845" y="272007"/>
                  </a:moveTo>
                  <a:cubicBezTo>
                    <a:pt x="212004" y="301612"/>
                    <a:pt x="192784" y="336893"/>
                    <a:pt x="141550" y="336036"/>
                  </a:cubicBezTo>
                  <a:cubicBezTo>
                    <a:pt x="141550" y="336036"/>
                    <a:pt x="97704" y="451514"/>
                    <a:pt x="51716" y="541776"/>
                  </a:cubicBezTo>
                  <a:cubicBezTo>
                    <a:pt x="51716" y="541776"/>
                    <a:pt x="-54" y="377848"/>
                    <a:pt x="0" y="377741"/>
                  </a:cubicBezTo>
                  <a:cubicBezTo>
                    <a:pt x="22593" y="343156"/>
                    <a:pt x="58836" y="274898"/>
                    <a:pt x="70936" y="232390"/>
                  </a:cubicBezTo>
                  <a:cubicBezTo>
                    <a:pt x="74094" y="221361"/>
                    <a:pt x="76664" y="210119"/>
                    <a:pt x="79662" y="198983"/>
                  </a:cubicBezTo>
                  <a:cubicBezTo>
                    <a:pt x="86461" y="171733"/>
                    <a:pt x="91173" y="143306"/>
                    <a:pt x="119547" y="118947"/>
                  </a:cubicBezTo>
                  <a:cubicBezTo>
                    <a:pt x="166070" y="79008"/>
                    <a:pt x="218749" y="2344"/>
                    <a:pt x="229510" y="256"/>
                  </a:cubicBezTo>
                  <a:cubicBezTo>
                    <a:pt x="248301" y="-4240"/>
                    <a:pt x="241663" y="51544"/>
                    <a:pt x="212700" y="79383"/>
                  </a:cubicBezTo>
                  <a:cubicBezTo>
                    <a:pt x="166498" y="123818"/>
                    <a:pt x="182559" y="143359"/>
                    <a:pt x="182559" y="143359"/>
                  </a:cubicBezTo>
                  <a:cubicBezTo>
                    <a:pt x="182559" y="143359"/>
                    <a:pt x="231277" y="154923"/>
                    <a:pt x="240217" y="177729"/>
                  </a:cubicBezTo>
                  <a:cubicBezTo>
                    <a:pt x="244286" y="188115"/>
                    <a:pt x="265915" y="237422"/>
                    <a:pt x="236845" y="272007"/>
                  </a:cubicBezTo>
                  <a:close/>
                </a:path>
              </a:pathLst>
            </a:custGeom>
            <a:solidFill>
              <a:srgbClr val="F37A5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4" name="任意多边形: 形状 843"/>
            <p:cNvSpPr/>
            <p:nvPr/>
          </p:nvSpPr>
          <p:spPr>
            <a:xfrm>
              <a:off x="3459887" y="3908358"/>
              <a:ext cx="325450" cy="1136452"/>
            </a:xfrm>
            <a:custGeom>
              <a:gdLst>
                <a:gd name="connsiteX0" fmla="*/ 325450 w 325450"/>
                <a:gd name="connsiteY0" fmla="*/ 0 h 1136452"/>
                <a:gd name="connsiteX1" fmla="*/ 64461 w 325450"/>
                <a:gd name="connsiteY1" fmla="*/ 9743 h 1136452"/>
                <a:gd name="connsiteX2" fmla="*/ 1717 w 325450"/>
                <a:gd name="connsiteY2" fmla="*/ 390386 h 1136452"/>
                <a:gd name="connsiteX3" fmla="*/ 39352 w 325450"/>
                <a:gd name="connsiteY3" fmla="*/ 961351 h 1136452"/>
                <a:gd name="connsiteX4" fmla="*/ 10871 w 325450"/>
                <a:gd name="connsiteY4" fmla="*/ 1077472 h 1136452"/>
                <a:gd name="connsiteX5" fmla="*/ 271700 w 325450"/>
                <a:gd name="connsiteY5" fmla="*/ 1123994 h 1136452"/>
                <a:gd name="connsiteX6" fmla="*/ 178922 w 325450"/>
                <a:gd name="connsiteY6" fmla="*/ 984586 h 1136452"/>
                <a:gd name="connsiteX7" fmla="*/ 261475 w 325450"/>
                <a:gd name="connsiteY7" fmla="*/ 389797 h 1136452"/>
                <a:gd name="connsiteX8" fmla="*/ 325397 w 325450"/>
                <a:gd name="connsiteY8" fmla="*/ 54 h 11364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450" h="1136452">
                  <a:moveTo>
                    <a:pt x="325450" y="0"/>
                  </a:moveTo>
                  <a:lnTo>
                    <a:pt x="64461" y="9743"/>
                  </a:lnTo>
                  <a:cubicBezTo>
                    <a:pt x="64461" y="9743"/>
                    <a:pt x="15529" y="214573"/>
                    <a:pt x="1717" y="390386"/>
                  </a:cubicBezTo>
                  <a:cubicBezTo>
                    <a:pt x="-9687" y="535095"/>
                    <a:pt x="39460" y="772850"/>
                    <a:pt x="39352" y="961351"/>
                  </a:cubicBezTo>
                  <a:cubicBezTo>
                    <a:pt x="39352" y="996203"/>
                    <a:pt x="14994" y="1051078"/>
                    <a:pt x="10871" y="1077472"/>
                  </a:cubicBezTo>
                  <a:cubicBezTo>
                    <a:pt x="-4012" y="1172712"/>
                    <a:pt x="271700" y="1123994"/>
                    <a:pt x="271700" y="1123994"/>
                  </a:cubicBezTo>
                  <a:cubicBezTo>
                    <a:pt x="254568" y="1115322"/>
                    <a:pt x="181331" y="1017992"/>
                    <a:pt x="178922" y="984586"/>
                  </a:cubicBezTo>
                  <a:cubicBezTo>
                    <a:pt x="171052" y="874569"/>
                    <a:pt x="216718" y="614489"/>
                    <a:pt x="261475" y="389797"/>
                  </a:cubicBezTo>
                  <a:cubicBezTo>
                    <a:pt x="301199" y="190375"/>
                    <a:pt x="325397" y="54"/>
                    <a:pt x="325397" y="54"/>
                  </a:cubicBezTo>
                  <a:close/>
                </a:path>
              </a:pathLst>
            </a:custGeom>
            <a:solidFill>
              <a:srgbClr val="F37A5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5" name="任意多边形: 形状 844"/>
            <p:cNvSpPr/>
            <p:nvPr/>
          </p:nvSpPr>
          <p:spPr>
            <a:xfrm>
              <a:off x="2964827" y="3798180"/>
              <a:ext cx="503789" cy="1229101"/>
            </a:xfrm>
            <a:custGeom>
              <a:gdLst>
                <a:gd name="connsiteX0" fmla="*/ 76784 w 503789"/>
                <a:gd name="connsiteY0" fmla="*/ 54 h 1229101"/>
                <a:gd name="connsiteX1" fmla="*/ 9917 w 503789"/>
                <a:gd name="connsiteY1" fmla="*/ 499601 h 1229101"/>
                <a:gd name="connsiteX2" fmla="*/ 30957 w 503789"/>
                <a:gd name="connsiteY2" fmla="*/ 1045779 h 1229101"/>
                <a:gd name="connsiteX3" fmla="*/ 2475 w 503789"/>
                <a:gd name="connsiteY3" fmla="*/ 1161899 h 1229101"/>
                <a:gd name="connsiteX4" fmla="*/ 69985 w 503789"/>
                <a:gd name="connsiteY4" fmla="*/ 1214043 h 1229101"/>
                <a:gd name="connsiteX5" fmla="*/ 134335 w 503789"/>
                <a:gd name="connsiteY5" fmla="*/ 1224108 h 1229101"/>
                <a:gd name="connsiteX6" fmla="*/ 276956 w 503789"/>
                <a:gd name="connsiteY6" fmla="*/ 1227052 h 1229101"/>
                <a:gd name="connsiteX7" fmla="*/ 241194 w 503789"/>
                <a:gd name="connsiteY7" fmla="*/ 1207779 h 1229101"/>
                <a:gd name="connsiteX8" fmla="*/ 170526 w 503789"/>
                <a:gd name="connsiteY8" fmla="*/ 1068960 h 1229101"/>
                <a:gd name="connsiteX9" fmla="*/ 503789 w 503789"/>
                <a:gd name="connsiteY9" fmla="*/ 36083 h 1229101"/>
                <a:gd name="connsiteX10" fmla="*/ 76730 w 503789"/>
                <a:gd name="connsiteY10" fmla="*/ 0 h 12291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89" h="1229101">
                  <a:moveTo>
                    <a:pt x="76784" y="54"/>
                  </a:moveTo>
                  <a:cubicBezTo>
                    <a:pt x="76784" y="54"/>
                    <a:pt x="23783" y="323787"/>
                    <a:pt x="9917" y="499601"/>
                  </a:cubicBezTo>
                  <a:cubicBezTo>
                    <a:pt x="-1486" y="644309"/>
                    <a:pt x="31064" y="857277"/>
                    <a:pt x="30957" y="1045779"/>
                  </a:cubicBezTo>
                  <a:cubicBezTo>
                    <a:pt x="30957" y="1080630"/>
                    <a:pt x="6598" y="1135505"/>
                    <a:pt x="2475" y="1161899"/>
                  </a:cubicBezTo>
                  <a:cubicBezTo>
                    <a:pt x="-12408" y="1257140"/>
                    <a:pt x="43591" y="1187650"/>
                    <a:pt x="69985" y="1214043"/>
                  </a:cubicBezTo>
                  <a:cubicBezTo>
                    <a:pt x="96378" y="1240437"/>
                    <a:pt x="134335" y="1224108"/>
                    <a:pt x="134335" y="1224108"/>
                  </a:cubicBezTo>
                  <a:lnTo>
                    <a:pt x="276956" y="1227052"/>
                  </a:lnTo>
                  <a:cubicBezTo>
                    <a:pt x="276956" y="1227052"/>
                    <a:pt x="271656" y="1219396"/>
                    <a:pt x="241194" y="1207779"/>
                  </a:cubicBezTo>
                  <a:cubicBezTo>
                    <a:pt x="226953" y="1199909"/>
                    <a:pt x="171436" y="1102420"/>
                    <a:pt x="170526" y="1068960"/>
                  </a:cubicBezTo>
                  <a:cubicBezTo>
                    <a:pt x="159658" y="673487"/>
                    <a:pt x="503789" y="36083"/>
                    <a:pt x="503789" y="36083"/>
                  </a:cubicBezTo>
                  <a:lnTo>
                    <a:pt x="76730" y="0"/>
                  </a:lnTo>
                  <a:close/>
                </a:path>
              </a:pathLst>
            </a:custGeom>
            <a:solidFill>
              <a:srgbClr val="F37A5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6" name="任意多边形: 形状 845"/>
            <p:cNvSpPr/>
            <p:nvPr/>
          </p:nvSpPr>
          <p:spPr>
            <a:xfrm>
              <a:off x="2990429" y="4950441"/>
              <a:ext cx="189840" cy="142888"/>
            </a:xfrm>
            <a:custGeom>
              <a:gdLst>
                <a:gd name="connsiteX0" fmla="*/ 133199 w 189840"/>
                <a:gd name="connsiteY0" fmla="*/ 58194 h 142888"/>
                <a:gd name="connsiteX1" fmla="*/ 215 w 189840"/>
                <a:gd name="connsiteY1" fmla="*/ 0 h 142888"/>
                <a:gd name="connsiteX2" fmla="*/ 1 w 189840"/>
                <a:gd name="connsiteY2" fmla="*/ 77735 h 142888"/>
                <a:gd name="connsiteX3" fmla="*/ 46310 w 189840"/>
                <a:gd name="connsiteY3" fmla="*/ 122224 h 142888"/>
                <a:gd name="connsiteX4" fmla="*/ 66118 w 189840"/>
                <a:gd name="connsiteY4" fmla="*/ 133252 h 142888"/>
                <a:gd name="connsiteX5" fmla="*/ 189840 w 189840"/>
                <a:gd name="connsiteY5" fmla="*/ 142889 h 142888"/>
                <a:gd name="connsiteX6" fmla="*/ 133253 w 189840"/>
                <a:gd name="connsiteY6" fmla="*/ 58141 h 142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840" h="142888">
                  <a:moveTo>
                    <a:pt x="133199" y="58194"/>
                  </a:moveTo>
                  <a:cubicBezTo>
                    <a:pt x="79021" y="63120"/>
                    <a:pt x="43205" y="27625"/>
                    <a:pt x="215" y="0"/>
                  </a:cubicBezTo>
                  <a:cubicBezTo>
                    <a:pt x="2142" y="32390"/>
                    <a:pt x="-53" y="45399"/>
                    <a:pt x="1" y="77735"/>
                  </a:cubicBezTo>
                  <a:cubicBezTo>
                    <a:pt x="22647" y="92832"/>
                    <a:pt x="38119" y="111141"/>
                    <a:pt x="46310" y="122224"/>
                  </a:cubicBezTo>
                  <a:cubicBezTo>
                    <a:pt x="51021" y="128594"/>
                    <a:pt x="58195" y="132663"/>
                    <a:pt x="66118" y="133252"/>
                  </a:cubicBezTo>
                  <a:lnTo>
                    <a:pt x="189840" y="142889"/>
                  </a:lnTo>
                  <a:cubicBezTo>
                    <a:pt x="189840" y="142889"/>
                    <a:pt x="150545" y="56588"/>
                    <a:pt x="133253" y="58141"/>
                  </a:cubicBezTo>
                  <a:close/>
                </a:path>
              </a:pathLst>
            </a:custGeom>
            <a:solidFill>
              <a:srgbClr val="18161A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7" name="任意多边形: 形状 846"/>
            <p:cNvSpPr/>
            <p:nvPr/>
          </p:nvSpPr>
          <p:spPr>
            <a:xfrm>
              <a:off x="2943439" y="4888455"/>
              <a:ext cx="314648" cy="238120"/>
            </a:xfrm>
            <a:custGeom>
              <a:gdLst>
                <a:gd name="connsiteX0" fmla="*/ 259638 w 314648"/>
                <a:gd name="connsiteY0" fmla="*/ 115522 h 238120"/>
                <a:gd name="connsiteX1" fmla="*/ 246521 w 314648"/>
                <a:gd name="connsiteY1" fmla="*/ 117932 h 238120"/>
                <a:gd name="connsiteX2" fmla="*/ 140252 w 314648"/>
                <a:gd name="connsiteY2" fmla="*/ 50904 h 238120"/>
                <a:gd name="connsiteX3" fmla="*/ 44636 w 314648"/>
                <a:gd name="connsiteY3" fmla="*/ 206 h 238120"/>
                <a:gd name="connsiteX4" fmla="*/ 522 w 314648"/>
                <a:gd name="connsiteY4" fmla="*/ 91431 h 238120"/>
                <a:gd name="connsiteX5" fmla="*/ 26112 w 314648"/>
                <a:gd name="connsiteY5" fmla="*/ 145128 h 238120"/>
                <a:gd name="connsiteX6" fmla="*/ 55022 w 314648"/>
                <a:gd name="connsiteY6" fmla="*/ 238121 h 238120"/>
                <a:gd name="connsiteX7" fmla="*/ 76169 w 314648"/>
                <a:gd name="connsiteY7" fmla="*/ 237478 h 238120"/>
                <a:gd name="connsiteX8" fmla="*/ 142768 w 314648"/>
                <a:gd name="connsiteY8" fmla="*/ 140150 h 238120"/>
                <a:gd name="connsiteX9" fmla="*/ 244273 w 314648"/>
                <a:gd name="connsiteY9" fmla="*/ 203644 h 238120"/>
                <a:gd name="connsiteX10" fmla="*/ 313870 w 314648"/>
                <a:gd name="connsiteY10" fmla="*/ 145343 h 238120"/>
                <a:gd name="connsiteX11" fmla="*/ 259531 w 314648"/>
                <a:gd name="connsiteY11" fmla="*/ 115522 h 2381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4648" h="238120">
                  <a:moveTo>
                    <a:pt x="259638" y="115522"/>
                  </a:moveTo>
                  <a:cubicBezTo>
                    <a:pt x="259638" y="115522"/>
                    <a:pt x="256479" y="121037"/>
                    <a:pt x="246521" y="117932"/>
                  </a:cubicBezTo>
                  <a:cubicBezTo>
                    <a:pt x="216755" y="108670"/>
                    <a:pt x="179815" y="78743"/>
                    <a:pt x="140252" y="50904"/>
                  </a:cubicBezTo>
                  <a:cubicBezTo>
                    <a:pt x="110378" y="29864"/>
                    <a:pt x="70494" y="-2900"/>
                    <a:pt x="44636" y="206"/>
                  </a:cubicBezTo>
                  <a:cubicBezTo>
                    <a:pt x="26005" y="2454"/>
                    <a:pt x="-4350" y="47960"/>
                    <a:pt x="522" y="91431"/>
                  </a:cubicBezTo>
                  <a:cubicBezTo>
                    <a:pt x="2610" y="109741"/>
                    <a:pt x="8071" y="123660"/>
                    <a:pt x="26112" y="145128"/>
                  </a:cubicBezTo>
                  <a:cubicBezTo>
                    <a:pt x="44208" y="166596"/>
                    <a:pt x="55022" y="238121"/>
                    <a:pt x="55022" y="238121"/>
                  </a:cubicBezTo>
                  <a:lnTo>
                    <a:pt x="76169" y="237478"/>
                  </a:lnTo>
                  <a:cubicBezTo>
                    <a:pt x="76169" y="237478"/>
                    <a:pt x="76169" y="111186"/>
                    <a:pt x="142768" y="140150"/>
                  </a:cubicBezTo>
                  <a:cubicBezTo>
                    <a:pt x="190844" y="161082"/>
                    <a:pt x="201604" y="213976"/>
                    <a:pt x="244273" y="203644"/>
                  </a:cubicBezTo>
                  <a:cubicBezTo>
                    <a:pt x="279125" y="192401"/>
                    <a:pt x="320883" y="170504"/>
                    <a:pt x="313870" y="145343"/>
                  </a:cubicBezTo>
                  <a:cubicBezTo>
                    <a:pt x="309908" y="131155"/>
                    <a:pt x="295775" y="126551"/>
                    <a:pt x="259531" y="115522"/>
                  </a:cubicBezTo>
                  <a:close/>
                </a:path>
              </a:pathLst>
            </a:custGeom>
            <a:solidFill>
              <a:srgbClr val="FD7166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8" name="任意多边形: 形状 847"/>
            <p:cNvSpPr/>
            <p:nvPr/>
          </p:nvSpPr>
          <p:spPr>
            <a:xfrm>
              <a:off x="3493831" y="4976139"/>
              <a:ext cx="200762" cy="141228"/>
            </a:xfrm>
            <a:custGeom>
              <a:gdLst>
                <a:gd name="connsiteX0" fmla="*/ 133199 w 200762"/>
                <a:gd name="connsiteY0" fmla="*/ 58248 h 141228"/>
                <a:gd name="connsiteX1" fmla="*/ 215 w 200762"/>
                <a:gd name="connsiteY1" fmla="*/ 0 h 141228"/>
                <a:gd name="connsiteX2" fmla="*/ 1 w 200762"/>
                <a:gd name="connsiteY2" fmla="*/ 77735 h 141228"/>
                <a:gd name="connsiteX3" fmla="*/ 46310 w 200762"/>
                <a:gd name="connsiteY3" fmla="*/ 122223 h 141228"/>
                <a:gd name="connsiteX4" fmla="*/ 66118 w 200762"/>
                <a:gd name="connsiteY4" fmla="*/ 133252 h 141228"/>
                <a:gd name="connsiteX5" fmla="*/ 200762 w 200762"/>
                <a:gd name="connsiteY5" fmla="*/ 141229 h 141228"/>
                <a:gd name="connsiteX6" fmla="*/ 133199 w 200762"/>
                <a:gd name="connsiteY6" fmla="*/ 58194 h 1412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0762" h="141228">
                  <a:moveTo>
                    <a:pt x="133199" y="58248"/>
                  </a:moveTo>
                  <a:cubicBezTo>
                    <a:pt x="79021" y="63173"/>
                    <a:pt x="43205" y="27679"/>
                    <a:pt x="215" y="0"/>
                  </a:cubicBezTo>
                  <a:cubicBezTo>
                    <a:pt x="2196" y="32390"/>
                    <a:pt x="-53" y="45399"/>
                    <a:pt x="1" y="77735"/>
                  </a:cubicBezTo>
                  <a:cubicBezTo>
                    <a:pt x="22647" y="92885"/>
                    <a:pt x="38172" y="111141"/>
                    <a:pt x="46310" y="122223"/>
                  </a:cubicBezTo>
                  <a:cubicBezTo>
                    <a:pt x="51021" y="128594"/>
                    <a:pt x="58195" y="132663"/>
                    <a:pt x="66118" y="133252"/>
                  </a:cubicBezTo>
                  <a:lnTo>
                    <a:pt x="200762" y="141229"/>
                  </a:lnTo>
                  <a:cubicBezTo>
                    <a:pt x="200762" y="141229"/>
                    <a:pt x="150545" y="56588"/>
                    <a:pt x="133199" y="58194"/>
                  </a:cubicBezTo>
                  <a:close/>
                </a:path>
              </a:pathLst>
            </a:custGeom>
            <a:solidFill>
              <a:srgbClr val="18161A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9" name="任意多边形: 形状 848"/>
            <p:cNvSpPr/>
            <p:nvPr/>
          </p:nvSpPr>
          <p:spPr>
            <a:xfrm>
              <a:off x="3440183" y="4913514"/>
              <a:ext cx="359366" cy="239990"/>
            </a:xfrm>
            <a:custGeom>
              <a:gdLst>
                <a:gd name="connsiteX0" fmla="*/ 319029 w 359366"/>
                <a:gd name="connsiteY0" fmla="*/ 128850 h 239990"/>
                <a:gd name="connsiteX1" fmla="*/ 290280 w 359366"/>
                <a:gd name="connsiteY1" fmla="*/ 118142 h 239990"/>
                <a:gd name="connsiteX2" fmla="*/ 146910 w 359366"/>
                <a:gd name="connsiteY2" fmla="*/ 51596 h 239990"/>
                <a:gd name="connsiteX3" fmla="*/ 50116 w 359366"/>
                <a:gd name="connsiteY3" fmla="*/ 202 h 239990"/>
                <a:gd name="connsiteX4" fmla="*/ 595 w 359366"/>
                <a:gd name="connsiteY4" fmla="*/ 90517 h 239990"/>
                <a:gd name="connsiteX5" fmla="*/ 14889 w 359366"/>
                <a:gd name="connsiteY5" fmla="*/ 153048 h 239990"/>
                <a:gd name="connsiteX6" fmla="*/ 48777 w 359366"/>
                <a:gd name="connsiteY6" fmla="*/ 239991 h 239990"/>
                <a:gd name="connsiteX7" fmla="*/ 69924 w 359366"/>
                <a:gd name="connsiteY7" fmla="*/ 239349 h 239990"/>
                <a:gd name="connsiteX8" fmla="*/ 136524 w 359366"/>
                <a:gd name="connsiteY8" fmla="*/ 142019 h 239990"/>
                <a:gd name="connsiteX9" fmla="*/ 250984 w 359366"/>
                <a:gd name="connsiteY9" fmla="*/ 204336 h 239990"/>
                <a:gd name="connsiteX10" fmla="*/ 319029 w 359366"/>
                <a:gd name="connsiteY10" fmla="*/ 128850 h 2399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9366" h="239990">
                  <a:moveTo>
                    <a:pt x="319029" y="128850"/>
                  </a:moveTo>
                  <a:cubicBezTo>
                    <a:pt x="295740" y="121087"/>
                    <a:pt x="290280" y="118142"/>
                    <a:pt x="290280" y="118142"/>
                  </a:cubicBezTo>
                  <a:cubicBezTo>
                    <a:pt x="257141" y="129117"/>
                    <a:pt x="193379" y="84361"/>
                    <a:pt x="146910" y="51596"/>
                  </a:cubicBezTo>
                  <a:cubicBezTo>
                    <a:pt x="117036" y="30557"/>
                    <a:pt x="75974" y="-2903"/>
                    <a:pt x="50116" y="202"/>
                  </a:cubicBezTo>
                  <a:cubicBezTo>
                    <a:pt x="31485" y="2450"/>
                    <a:pt x="4610" y="62947"/>
                    <a:pt x="595" y="90517"/>
                  </a:cubicBezTo>
                  <a:cubicBezTo>
                    <a:pt x="-2082" y="108773"/>
                    <a:pt x="4556" y="127725"/>
                    <a:pt x="14889" y="153048"/>
                  </a:cubicBezTo>
                  <a:cubicBezTo>
                    <a:pt x="30361" y="191112"/>
                    <a:pt x="48777" y="239991"/>
                    <a:pt x="48777" y="239991"/>
                  </a:cubicBezTo>
                  <a:lnTo>
                    <a:pt x="69924" y="239349"/>
                  </a:lnTo>
                  <a:cubicBezTo>
                    <a:pt x="69924" y="239349"/>
                    <a:pt x="69924" y="113057"/>
                    <a:pt x="136524" y="142019"/>
                  </a:cubicBezTo>
                  <a:cubicBezTo>
                    <a:pt x="184599" y="162899"/>
                    <a:pt x="190809" y="203426"/>
                    <a:pt x="250984" y="204336"/>
                  </a:cubicBezTo>
                  <a:cubicBezTo>
                    <a:pt x="315067" y="205300"/>
                    <a:pt x="416358" y="161293"/>
                    <a:pt x="319029" y="128850"/>
                  </a:cubicBezTo>
                  <a:close/>
                </a:path>
              </a:pathLst>
            </a:custGeom>
            <a:solidFill>
              <a:srgbClr val="FD7166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0" name="任意多边形: 形状 849"/>
            <p:cNvSpPr/>
            <p:nvPr/>
          </p:nvSpPr>
          <p:spPr>
            <a:xfrm>
              <a:off x="3076516" y="1139996"/>
              <a:ext cx="540316" cy="582975"/>
            </a:xfrm>
            <a:custGeom>
              <a:gdLst>
                <a:gd name="connsiteX0" fmla="*/ 459770 w 540316"/>
                <a:gd name="connsiteY0" fmla="*/ 98614 h 582975"/>
                <a:gd name="connsiteX1" fmla="*/ 375075 w 540316"/>
                <a:gd name="connsiteY1" fmla="*/ 2837 h 582975"/>
                <a:gd name="connsiteX2" fmla="*/ 366296 w 540316"/>
                <a:gd name="connsiteY2" fmla="*/ 0 h 582975"/>
                <a:gd name="connsiteX3" fmla="*/ 0 w 540316"/>
                <a:gd name="connsiteY3" fmla="*/ 80358 h 582975"/>
                <a:gd name="connsiteX4" fmla="*/ 146529 w 540316"/>
                <a:gd name="connsiteY4" fmla="*/ 368704 h 582975"/>
                <a:gd name="connsiteX5" fmla="*/ 366777 w 540316"/>
                <a:gd name="connsiteY5" fmla="*/ 579316 h 582975"/>
                <a:gd name="connsiteX6" fmla="*/ 512824 w 540316"/>
                <a:gd name="connsiteY6" fmla="*/ 516465 h 582975"/>
                <a:gd name="connsiteX7" fmla="*/ 459823 w 540316"/>
                <a:gd name="connsiteY7" fmla="*/ 98614 h 582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316" h="582975">
                  <a:moveTo>
                    <a:pt x="459770" y="98614"/>
                  </a:moveTo>
                  <a:cubicBezTo>
                    <a:pt x="425186" y="29391"/>
                    <a:pt x="375075" y="2837"/>
                    <a:pt x="375075" y="2837"/>
                  </a:cubicBezTo>
                  <a:lnTo>
                    <a:pt x="366296" y="0"/>
                  </a:lnTo>
                  <a:lnTo>
                    <a:pt x="0" y="80358"/>
                  </a:lnTo>
                  <a:cubicBezTo>
                    <a:pt x="0" y="80358"/>
                    <a:pt x="139409" y="361584"/>
                    <a:pt x="146529" y="368704"/>
                  </a:cubicBezTo>
                  <a:cubicBezTo>
                    <a:pt x="153649" y="375771"/>
                    <a:pt x="366777" y="579316"/>
                    <a:pt x="366777" y="579316"/>
                  </a:cubicBezTo>
                  <a:cubicBezTo>
                    <a:pt x="366777" y="579316"/>
                    <a:pt x="472779" y="605763"/>
                    <a:pt x="512824" y="516465"/>
                  </a:cubicBezTo>
                  <a:cubicBezTo>
                    <a:pt x="585741" y="353768"/>
                    <a:pt x="494408" y="167783"/>
                    <a:pt x="459823" y="98614"/>
                  </a:cubicBezTo>
                  <a:close/>
                </a:path>
              </a:pathLst>
            </a:custGeom>
            <a:solidFill>
              <a:srgbClr val="F37A5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1" name="任意多边形: 形状 850"/>
            <p:cNvSpPr/>
            <p:nvPr/>
          </p:nvSpPr>
          <p:spPr>
            <a:xfrm>
              <a:off x="2888688" y="2086731"/>
              <a:ext cx="412680" cy="813680"/>
            </a:xfrm>
            <a:custGeom>
              <a:gdLst>
                <a:gd name="connsiteX0" fmla="*/ 337462 w 412680"/>
                <a:gd name="connsiteY0" fmla="*/ 0 h 813680"/>
                <a:gd name="connsiteX1" fmla="*/ 92908 w 412680"/>
                <a:gd name="connsiteY1" fmla="*/ 35334 h 813680"/>
                <a:gd name="connsiteX2" fmla="*/ 3931 w 412680"/>
                <a:gd name="connsiteY2" fmla="*/ 502064 h 813680"/>
                <a:gd name="connsiteX3" fmla="*/ 306893 w 412680"/>
                <a:gd name="connsiteY3" fmla="*/ 806417 h 813680"/>
                <a:gd name="connsiteX4" fmla="*/ 412680 w 412680"/>
                <a:gd name="connsiteY4" fmla="*/ 692117 h 813680"/>
                <a:gd name="connsiteX5" fmla="*/ 219736 w 412680"/>
                <a:gd name="connsiteY5" fmla="*/ 455487 h 813680"/>
                <a:gd name="connsiteX6" fmla="*/ 337408 w 412680"/>
                <a:gd name="connsiteY6" fmla="*/ 0 h 8136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2680" h="813680">
                  <a:moveTo>
                    <a:pt x="337462" y="0"/>
                  </a:moveTo>
                  <a:lnTo>
                    <a:pt x="92908" y="35334"/>
                  </a:lnTo>
                  <a:cubicBezTo>
                    <a:pt x="84449" y="56481"/>
                    <a:pt x="-21499" y="421652"/>
                    <a:pt x="3931" y="502064"/>
                  </a:cubicBezTo>
                  <a:cubicBezTo>
                    <a:pt x="29307" y="582475"/>
                    <a:pt x="205334" y="764124"/>
                    <a:pt x="306893" y="806417"/>
                  </a:cubicBezTo>
                  <a:cubicBezTo>
                    <a:pt x="408451" y="848765"/>
                    <a:pt x="412680" y="692117"/>
                    <a:pt x="412680" y="692117"/>
                  </a:cubicBezTo>
                  <a:lnTo>
                    <a:pt x="219736" y="455487"/>
                  </a:lnTo>
                  <a:lnTo>
                    <a:pt x="337408" y="0"/>
                  </a:lnTo>
                  <a:close/>
                </a:path>
              </a:pathLst>
            </a:custGeom>
            <a:solidFill>
              <a:srgbClr val="D4DE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2" name="任意多边形: 形状 851"/>
            <p:cNvSpPr/>
            <p:nvPr/>
          </p:nvSpPr>
          <p:spPr>
            <a:xfrm>
              <a:off x="2664929" y="1776917"/>
              <a:ext cx="1384892" cy="2358380"/>
            </a:xfrm>
            <a:custGeom>
              <a:gdLst>
                <a:gd name="connsiteX0" fmla="*/ 1349436 w 1384892"/>
                <a:gd name="connsiteY0" fmla="*/ 1235671 h 2358380"/>
                <a:gd name="connsiteX1" fmla="*/ 1222555 w 1384892"/>
                <a:gd name="connsiteY1" fmla="*/ 795764 h 2358380"/>
                <a:gd name="connsiteX2" fmla="*/ 1143696 w 1384892"/>
                <a:gd name="connsiteY2" fmla="*/ 274213 h 2358380"/>
                <a:gd name="connsiteX3" fmla="*/ 862363 w 1384892"/>
                <a:gd name="connsiteY3" fmla="*/ 0 h 2358380"/>
                <a:gd name="connsiteX4" fmla="*/ 437445 w 1384892"/>
                <a:gd name="connsiteY4" fmla="*/ 47433 h 2358380"/>
                <a:gd name="connsiteX5" fmla="*/ 542002 w 1384892"/>
                <a:gd name="connsiteY5" fmla="*/ 967080 h 2358380"/>
                <a:gd name="connsiteX6" fmla="*/ 276140 w 1384892"/>
                <a:gd name="connsiteY6" fmla="*/ 1643029 h 2358380"/>
                <a:gd name="connsiteX7" fmla="*/ 0 w 1384892"/>
                <a:gd name="connsiteY7" fmla="*/ 2104566 h 2358380"/>
                <a:gd name="connsiteX8" fmla="*/ 663101 w 1384892"/>
                <a:gd name="connsiteY8" fmla="*/ 2303239 h 2358380"/>
                <a:gd name="connsiteX9" fmla="*/ 1125654 w 1384892"/>
                <a:gd name="connsiteY9" fmla="*/ 2279094 h 2358380"/>
                <a:gd name="connsiteX10" fmla="*/ 1354040 w 1384892"/>
                <a:gd name="connsiteY10" fmla="*/ 2358381 h 2358380"/>
                <a:gd name="connsiteX11" fmla="*/ 1349489 w 1384892"/>
                <a:gd name="connsiteY11" fmla="*/ 1235725 h 23583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4892" h="2358380">
                  <a:moveTo>
                    <a:pt x="1349436" y="1235671"/>
                  </a:moveTo>
                  <a:cubicBezTo>
                    <a:pt x="1301521" y="938598"/>
                    <a:pt x="1222555" y="795764"/>
                    <a:pt x="1222555" y="795764"/>
                  </a:cubicBezTo>
                  <a:cubicBezTo>
                    <a:pt x="1200123" y="642918"/>
                    <a:pt x="1187542" y="369079"/>
                    <a:pt x="1143696" y="274213"/>
                  </a:cubicBezTo>
                  <a:lnTo>
                    <a:pt x="862363" y="0"/>
                  </a:lnTo>
                  <a:lnTo>
                    <a:pt x="437445" y="47433"/>
                  </a:lnTo>
                  <a:cubicBezTo>
                    <a:pt x="437445" y="47433"/>
                    <a:pt x="540288" y="965741"/>
                    <a:pt x="542002" y="967080"/>
                  </a:cubicBezTo>
                  <a:cubicBezTo>
                    <a:pt x="392260" y="1226142"/>
                    <a:pt x="330908" y="1487613"/>
                    <a:pt x="276140" y="1643029"/>
                  </a:cubicBezTo>
                  <a:cubicBezTo>
                    <a:pt x="193480" y="1877732"/>
                    <a:pt x="0" y="2104566"/>
                    <a:pt x="0" y="2104566"/>
                  </a:cubicBezTo>
                  <a:cubicBezTo>
                    <a:pt x="188822" y="2029026"/>
                    <a:pt x="447296" y="2276256"/>
                    <a:pt x="663101" y="2303239"/>
                  </a:cubicBezTo>
                  <a:cubicBezTo>
                    <a:pt x="878906" y="2330221"/>
                    <a:pt x="1039621" y="2291889"/>
                    <a:pt x="1125654" y="2279094"/>
                  </a:cubicBezTo>
                  <a:cubicBezTo>
                    <a:pt x="1262011" y="2258750"/>
                    <a:pt x="1354040" y="2358381"/>
                    <a:pt x="1354040" y="2358381"/>
                  </a:cubicBezTo>
                  <a:cubicBezTo>
                    <a:pt x="1364801" y="2340018"/>
                    <a:pt x="1420318" y="1674776"/>
                    <a:pt x="1349489" y="1235725"/>
                  </a:cubicBezTo>
                  <a:close/>
                </a:path>
              </a:pathLst>
            </a:custGeom>
            <a:solidFill>
              <a:srgbClr val="FFFF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3" name="任意多边形: 形状 852"/>
            <p:cNvSpPr/>
            <p:nvPr/>
          </p:nvSpPr>
          <p:spPr>
            <a:xfrm>
              <a:off x="3514818" y="1353391"/>
              <a:ext cx="967039" cy="799725"/>
            </a:xfrm>
            <a:custGeom>
              <a:gdLst>
                <a:gd name="connsiteX0" fmla="*/ 834577 w 967039"/>
                <a:gd name="connsiteY0" fmla="*/ 0 h 799725"/>
                <a:gd name="connsiteX1" fmla="*/ 547194 w 967039"/>
                <a:gd name="connsiteY1" fmla="*/ 475349 h 799725"/>
                <a:gd name="connsiteX2" fmla="*/ 146154 w 967039"/>
                <a:gd name="connsiteY2" fmla="*/ 412979 h 799725"/>
                <a:gd name="connsiteX3" fmla="*/ 0 w 967039"/>
                <a:gd name="connsiteY3" fmla="*/ 431128 h 799725"/>
                <a:gd name="connsiteX4" fmla="*/ 219392 w 967039"/>
                <a:gd name="connsiteY4" fmla="*/ 799725 h 799725"/>
                <a:gd name="connsiteX5" fmla="*/ 695490 w 967039"/>
                <a:gd name="connsiteY5" fmla="*/ 679697 h 799725"/>
                <a:gd name="connsiteX6" fmla="*/ 967026 w 967039"/>
                <a:gd name="connsiteY6" fmla="*/ 146957 h 799725"/>
                <a:gd name="connsiteX7" fmla="*/ 834524 w 967039"/>
                <a:gd name="connsiteY7" fmla="*/ 54 h 7997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67039" h="799725">
                  <a:moveTo>
                    <a:pt x="834577" y="0"/>
                  </a:moveTo>
                  <a:lnTo>
                    <a:pt x="547194" y="475349"/>
                  </a:lnTo>
                  <a:cubicBezTo>
                    <a:pt x="547194" y="475349"/>
                    <a:pt x="235078" y="419350"/>
                    <a:pt x="146154" y="412979"/>
                  </a:cubicBezTo>
                  <a:cubicBezTo>
                    <a:pt x="24680" y="404306"/>
                    <a:pt x="0" y="431128"/>
                    <a:pt x="0" y="431128"/>
                  </a:cubicBezTo>
                  <a:cubicBezTo>
                    <a:pt x="0" y="431128"/>
                    <a:pt x="24573" y="790249"/>
                    <a:pt x="219392" y="799725"/>
                  </a:cubicBezTo>
                  <a:cubicBezTo>
                    <a:pt x="205365" y="769370"/>
                    <a:pt x="584991" y="751543"/>
                    <a:pt x="695490" y="679697"/>
                  </a:cubicBezTo>
                  <a:cubicBezTo>
                    <a:pt x="806043" y="607851"/>
                    <a:pt x="968739" y="153970"/>
                    <a:pt x="967026" y="146957"/>
                  </a:cubicBezTo>
                  <a:cubicBezTo>
                    <a:pt x="851923" y="73130"/>
                    <a:pt x="834524" y="54"/>
                    <a:pt x="834524" y="54"/>
                  </a:cubicBezTo>
                  <a:close/>
                </a:path>
              </a:pathLst>
            </a:custGeom>
            <a:solidFill>
              <a:srgbClr val="FFFF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4" name="任意多边形: 形状 853"/>
            <p:cNvSpPr/>
            <p:nvPr/>
          </p:nvSpPr>
          <p:spPr>
            <a:xfrm>
              <a:off x="2445716" y="1031291"/>
              <a:ext cx="1135596" cy="1531393"/>
            </a:xfrm>
            <a:custGeom>
              <a:gdLst>
                <a:gd name="connsiteX0" fmla="*/ 947307 w 1135596"/>
                <a:gd name="connsiteY0" fmla="*/ 31558 h 1531393"/>
                <a:gd name="connsiteX1" fmla="*/ 552316 w 1135596"/>
                <a:gd name="connsiteY1" fmla="*/ 55971 h 1531393"/>
                <a:gd name="connsiteX2" fmla="*/ 376128 w 1135596"/>
                <a:gd name="connsiteY2" fmla="*/ 526501 h 1531393"/>
                <a:gd name="connsiteX3" fmla="*/ 88103 w 1135596"/>
                <a:gd name="connsiteY3" fmla="*/ 1049926 h 1531393"/>
                <a:gd name="connsiteX4" fmla="*/ 218999 w 1135596"/>
                <a:gd name="connsiteY4" fmla="*/ 1370234 h 1531393"/>
                <a:gd name="connsiteX5" fmla="*/ 631228 w 1135596"/>
                <a:gd name="connsiteY5" fmla="*/ 1431532 h 1531393"/>
                <a:gd name="connsiteX6" fmla="*/ 1010051 w 1135596"/>
                <a:gd name="connsiteY6" fmla="*/ 1133496 h 1531393"/>
                <a:gd name="connsiteX7" fmla="*/ 951536 w 1135596"/>
                <a:gd name="connsiteY7" fmla="*/ 896759 h 1531393"/>
                <a:gd name="connsiteX8" fmla="*/ 1037194 w 1135596"/>
                <a:gd name="connsiteY8" fmla="*/ 356095 h 1531393"/>
                <a:gd name="connsiteX9" fmla="*/ 947307 w 1135596"/>
                <a:gd name="connsiteY9" fmla="*/ 31612 h 15313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5596" h="1531393">
                  <a:moveTo>
                    <a:pt x="947307" y="31558"/>
                  </a:moveTo>
                  <a:cubicBezTo>
                    <a:pt x="842536" y="51153"/>
                    <a:pt x="698363" y="-65235"/>
                    <a:pt x="552316" y="55971"/>
                  </a:cubicBezTo>
                  <a:cubicBezTo>
                    <a:pt x="360924" y="214760"/>
                    <a:pt x="513984" y="409792"/>
                    <a:pt x="376128" y="526501"/>
                  </a:cubicBezTo>
                  <a:cubicBezTo>
                    <a:pt x="258027" y="626507"/>
                    <a:pt x="-184879" y="815919"/>
                    <a:pt x="88103" y="1049926"/>
                  </a:cubicBezTo>
                  <a:cubicBezTo>
                    <a:pt x="-17739" y="1083332"/>
                    <a:pt x="-81822" y="1373017"/>
                    <a:pt x="218999" y="1370234"/>
                  </a:cubicBezTo>
                  <a:cubicBezTo>
                    <a:pt x="193944" y="1456587"/>
                    <a:pt x="363815" y="1648783"/>
                    <a:pt x="631228" y="1431532"/>
                  </a:cubicBezTo>
                  <a:cubicBezTo>
                    <a:pt x="773314" y="1643215"/>
                    <a:pt x="1015619" y="1336827"/>
                    <a:pt x="1010051" y="1133496"/>
                  </a:cubicBezTo>
                  <a:cubicBezTo>
                    <a:pt x="1008124" y="1063364"/>
                    <a:pt x="982212" y="974707"/>
                    <a:pt x="951536" y="896759"/>
                  </a:cubicBezTo>
                  <a:cubicBezTo>
                    <a:pt x="1154867" y="1005384"/>
                    <a:pt x="1096352" y="565315"/>
                    <a:pt x="1037194" y="356095"/>
                  </a:cubicBezTo>
                  <a:cubicBezTo>
                    <a:pt x="1096406" y="348065"/>
                    <a:pt x="1266330" y="-27974"/>
                    <a:pt x="947307" y="31612"/>
                  </a:cubicBezTo>
                  <a:close/>
                </a:path>
              </a:pathLst>
            </a:custGeom>
            <a:solidFill>
              <a:srgbClr val="060534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768" name="图形 4"/>
          <p:cNvGrpSpPr/>
          <p:nvPr/>
        </p:nvGrpSpPr>
        <p:grpSpPr>
          <a:xfrm>
            <a:off x="9885680" y="2364105"/>
            <a:ext cx="2184400" cy="4048760"/>
            <a:chOff x="5169488" y="806149"/>
            <a:chExt cx="2339948" cy="4337076"/>
          </a:xfrm>
        </p:grpSpPr>
        <p:sp>
          <p:nvSpPr>
            <p:cNvPr id="769" name="任意多边形: 形状 768"/>
            <p:cNvSpPr/>
            <p:nvPr/>
          </p:nvSpPr>
          <p:spPr>
            <a:xfrm>
              <a:off x="6823415" y="1685530"/>
              <a:ext cx="628560" cy="1175034"/>
            </a:xfrm>
            <a:custGeom>
              <a:gdLst>
                <a:gd name="connsiteX0" fmla="*/ 0 w 628560"/>
                <a:gd name="connsiteY0" fmla="*/ 100649 h 1175034"/>
                <a:gd name="connsiteX1" fmla="*/ 229028 w 628560"/>
                <a:gd name="connsiteY1" fmla="*/ 0 h 1175034"/>
                <a:gd name="connsiteX2" fmla="*/ 626535 w 628560"/>
                <a:gd name="connsiteY2" fmla="*/ 636761 h 1175034"/>
                <a:gd name="connsiteX3" fmla="*/ 341561 w 628560"/>
                <a:gd name="connsiteY3" fmla="*/ 1150495 h 1175034"/>
                <a:gd name="connsiteX4" fmla="*/ 159591 w 628560"/>
                <a:gd name="connsiteY4" fmla="*/ 1039621 h 1175034"/>
                <a:gd name="connsiteX5" fmla="*/ 325072 w 628560"/>
                <a:gd name="connsiteY5" fmla="*/ 656141 h 1175034"/>
                <a:gd name="connsiteX6" fmla="*/ 0 w 628560"/>
                <a:gd name="connsiteY6" fmla="*/ 100649 h 11750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8560" h="1175034">
                  <a:moveTo>
                    <a:pt x="0" y="100649"/>
                  </a:moveTo>
                  <a:lnTo>
                    <a:pt x="229028" y="0"/>
                  </a:lnTo>
                  <a:cubicBezTo>
                    <a:pt x="248087" y="24680"/>
                    <a:pt x="512557" y="95669"/>
                    <a:pt x="626535" y="636761"/>
                  </a:cubicBezTo>
                  <a:cubicBezTo>
                    <a:pt x="650305" y="749669"/>
                    <a:pt x="459395" y="1056860"/>
                    <a:pt x="341561" y="1150495"/>
                  </a:cubicBezTo>
                  <a:cubicBezTo>
                    <a:pt x="223674" y="1244130"/>
                    <a:pt x="159591" y="1039621"/>
                    <a:pt x="159591" y="1039621"/>
                  </a:cubicBezTo>
                  <a:lnTo>
                    <a:pt x="325072" y="656141"/>
                  </a:lnTo>
                  <a:lnTo>
                    <a:pt x="0" y="100649"/>
                  </a:lnTo>
                  <a:close/>
                </a:path>
              </a:pathLst>
            </a:custGeom>
            <a:solidFill>
              <a:srgbClr val="D4DE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70" name="任意多边形: 形状 769"/>
            <p:cNvSpPr/>
            <p:nvPr/>
          </p:nvSpPr>
          <p:spPr>
            <a:xfrm>
              <a:off x="6226956" y="4863285"/>
              <a:ext cx="605186" cy="279940"/>
            </a:xfrm>
            <a:custGeom>
              <a:gdLst>
                <a:gd name="connsiteX0" fmla="*/ 386383 w 605186"/>
                <a:gd name="connsiteY0" fmla="*/ 54 h 279940"/>
                <a:gd name="connsiteX1" fmla="*/ 226 w 605186"/>
                <a:gd name="connsiteY1" fmla="*/ 279941 h 279940"/>
                <a:gd name="connsiteX2" fmla="*/ 605186 w 605186"/>
                <a:gd name="connsiteY2" fmla="*/ 279941 h 279940"/>
                <a:gd name="connsiteX3" fmla="*/ 586288 w 605186"/>
                <a:gd name="connsiteY3" fmla="*/ 64779 h 279940"/>
                <a:gd name="connsiteX4" fmla="*/ 386330 w 605186"/>
                <a:gd name="connsiteY4" fmla="*/ 0 h 2799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186" h="279940">
                  <a:moveTo>
                    <a:pt x="386383" y="54"/>
                  </a:moveTo>
                  <a:cubicBezTo>
                    <a:pt x="271976" y="161037"/>
                    <a:pt x="-9089" y="62263"/>
                    <a:pt x="226" y="279941"/>
                  </a:cubicBezTo>
                  <a:cubicBezTo>
                    <a:pt x="427606" y="277157"/>
                    <a:pt x="605186" y="279941"/>
                    <a:pt x="605186" y="279941"/>
                  </a:cubicBezTo>
                  <a:cubicBezTo>
                    <a:pt x="604597" y="229938"/>
                    <a:pt x="596192" y="111248"/>
                    <a:pt x="586288" y="64779"/>
                  </a:cubicBezTo>
                  <a:lnTo>
                    <a:pt x="386330" y="0"/>
                  </a:lnTo>
                  <a:close/>
                </a:path>
              </a:pathLst>
            </a:custGeom>
            <a:solidFill>
              <a:srgbClr val="00000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71" name="任意多边形: 形状 770"/>
            <p:cNvSpPr/>
            <p:nvPr/>
          </p:nvSpPr>
          <p:spPr>
            <a:xfrm>
              <a:off x="6890002" y="4863285"/>
              <a:ext cx="605186" cy="279940"/>
            </a:xfrm>
            <a:custGeom>
              <a:gdLst>
                <a:gd name="connsiteX0" fmla="*/ 386383 w 605186"/>
                <a:gd name="connsiteY0" fmla="*/ 54 h 279940"/>
                <a:gd name="connsiteX1" fmla="*/ 226 w 605186"/>
                <a:gd name="connsiteY1" fmla="*/ 279941 h 279940"/>
                <a:gd name="connsiteX2" fmla="*/ 605186 w 605186"/>
                <a:gd name="connsiteY2" fmla="*/ 279941 h 279940"/>
                <a:gd name="connsiteX3" fmla="*/ 586341 w 605186"/>
                <a:gd name="connsiteY3" fmla="*/ 64779 h 279940"/>
                <a:gd name="connsiteX4" fmla="*/ 386383 w 605186"/>
                <a:gd name="connsiteY4" fmla="*/ 0 h 2799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186" h="279940">
                  <a:moveTo>
                    <a:pt x="386383" y="54"/>
                  </a:moveTo>
                  <a:cubicBezTo>
                    <a:pt x="271923" y="161037"/>
                    <a:pt x="-9089" y="62263"/>
                    <a:pt x="226" y="279941"/>
                  </a:cubicBezTo>
                  <a:cubicBezTo>
                    <a:pt x="427606" y="277157"/>
                    <a:pt x="605186" y="279941"/>
                    <a:pt x="605186" y="279941"/>
                  </a:cubicBezTo>
                  <a:cubicBezTo>
                    <a:pt x="604597" y="229938"/>
                    <a:pt x="596192" y="111248"/>
                    <a:pt x="586341" y="64779"/>
                  </a:cubicBezTo>
                  <a:lnTo>
                    <a:pt x="386383" y="0"/>
                  </a:lnTo>
                  <a:close/>
                </a:path>
              </a:pathLst>
            </a:custGeom>
            <a:solidFill>
              <a:srgbClr val="000000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772" name="图形 4"/>
            <p:cNvGrpSpPr/>
            <p:nvPr/>
          </p:nvGrpSpPr>
          <p:grpSpPr>
            <a:xfrm>
              <a:off x="6300250" y="806149"/>
              <a:ext cx="715902" cy="882486"/>
              <a:chOff x="6300250" y="806149"/>
              <a:chExt cx="715902" cy="882486"/>
            </a:xfrm>
          </p:grpSpPr>
          <p:grpSp>
            <p:nvGrpSpPr>
              <p:cNvPr id="773" name="图形 4"/>
              <p:cNvGrpSpPr/>
              <p:nvPr/>
            </p:nvGrpSpPr>
            <p:grpSpPr>
              <a:xfrm>
                <a:off x="6352291" y="959632"/>
                <a:ext cx="505173" cy="729003"/>
                <a:chOff x="6352291" y="959632"/>
                <a:chExt cx="505173" cy="729003"/>
              </a:xfrm>
              <a:solidFill>
                <a:srgbClr val="F37A50"/>
              </a:solidFill>
            </p:grpSpPr>
            <p:sp>
              <p:nvSpPr>
                <p:cNvPr id="774" name="任意多边形: 形状 773"/>
                <p:cNvSpPr/>
                <p:nvPr/>
              </p:nvSpPr>
              <p:spPr>
                <a:xfrm>
                  <a:off x="6589997" y="1326463"/>
                  <a:ext cx="258794" cy="362172"/>
                </a:xfrm>
                <a:custGeom>
                  <a:gdLst>
                    <a:gd name="connsiteX0" fmla="*/ 258795 w 258794"/>
                    <a:gd name="connsiteY0" fmla="*/ 362173 h 362172"/>
                    <a:gd name="connsiteX1" fmla="*/ 22807 w 258794"/>
                    <a:gd name="connsiteY1" fmla="*/ 343114 h 362172"/>
                    <a:gd name="connsiteX2" fmla="*/ 0 w 258794"/>
                    <a:gd name="connsiteY2" fmla="*/ 110820 h 362172"/>
                    <a:gd name="connsiteX3" fmla="*/ 207989 w 258794"/>
                    <a:gd name="connsiteY3" fmla="*/ 0 h 362172"/>
                    <a:gd name="connsiteX4" fmla="*/ 258795 w 258794"/>
                    <a:gd name="connsiteY4" fmla="*/ 362173 h 3621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8792" h="362172">
                      <a:moveTo>
                        <a:pt x="258795" y="362173"/>
                      </a:moveTo>
                      <a:lnTo>
                        <a:pt x="22807" y="343114"/>
                      </a:lnTo>
                      <a:lnTo>
                        <a:pt x="0" y="110820"/>
                      </a:lnTo>
                      <a:lnTo>
                        <a:pt x="207989" y="0"/>
                      </a:lnTo>
                      <a:lnTo>
                        <a:pt x="258795" y="362173"/>
                      </a:lnTo>
                      <a:close/>
                    </a:path>
                  </a:pathLst>
                </a:custGeom>
                <a:solidFill>
                  <a:srgbClr val="F37A50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775" name="任意多边形: 形状 774"/>
                <p:cNvSpPr/>
                <p:nvPr/>
              </p:nvSpPr>
              <p:spPr>
                <a:xfrm>
                  <a:off x="6352291" y="959632"/>
                  <a:ext cx="505173" cy="621472"/>
                </a:xfrm>
                <a:custGeom>
                  <a:gdLst>
                    <a:gd name="connsiteX0" fmla="*/ 251090 w 505173"/>
                    <a:gd name="connsiteY0" fmla="*/ 0 h 621472"/>
                    <a:gd name="connsiteX1" fmla="*/ 7660 w 505173"/>
                    <a:gd name="connsiteY1" fmla="*/ 238183 h 621472"/>
                    <a:gd name="connsiteX2" fmla="*/ 133685 w 505173"/>
                    <a:gd name="connsiteY2" fmla="*/ 617006 h 621472"/>
                    <a:gd name="connsiteX3" fmla="*/ 341620 w 505173"/>
                    <a:gd name="connsiteY3" fmla="*/ 568502 h 621472"/>
                    <a:gd name="connsiteX4" fmla="*/ 505174 w 505173"/>
                    <a:gd name="connsiteY4" fmla="*/ 326679 h 621472"/>
                    <a:gd name="connsiteX5" fmla="*/ 251090 w 505173"/>
                    <a:gd name="connsiteY5" fmla="*/ 0 h 6214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05173" h="621472">
                      <a:moveTo>
                        <a:pt x="251090" y="0"/>
                      </a:moveTo>
                      <a:cubicBezTo>
                        <a:pt x="125815" y="0"/>
                        <a:pt x="30039" y="114942"/>
                        <a:pt x="7660" y="238183"/>
                      </a:cubicBezTo>
                      <a:cubicBezTo>
                        <a:pt x="-32866" y="461162"/>
                        <a:pt x="98940" y="604960"/>
                        <a:pt x="133685" y="617006"/>
                      </a:cubicBezTo>
                      <a:cubicBezTo>
                        <a:pt x="199321" y="639705"/>
                        <a:pt x="341620" y="568502"/>
                        <a:pt x="341620" y="568502"/>
                      </a:cubicBezTo>
                      <a:cubicBezTo>
                        <a:pt x="341620" y="568502"/>
                        <a:pt x="505174" y="419510"/>
                        <a:pt x="505174" y="326679"/>
                      </a:cubicBezTo>
                      <a:cubicBezTo>
                        <a:pt x="505174" y="201404"/>
                        <a:pt x="376365" y="0"/>
                        <a:pt x="251090" y="0"/>
                      </a:cubicBezTo>
                      <a:close/>
                    </a:path>
                  </a:pathLst>
                </a:custGeom>
                <a:solidFill>
                  <a:srgbClr val="F37A50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  <p:sp>
            <p:nvSpPr>
              <p:cNvPr id="776" name="任意多边形: 形状 775"/>
              <p:cNvSpPr/>
              <p:nvPr/>
            </p:nvSpPr>
            <p:spPr>
              <a:xfrm>
                <a:off x="6300250" y="806149"/>
                <a:ext cx="715902" cy="742296"/>
              </a:xfrm>
              <a:custGeom>
                <a:gdLst>
                  <a:gd name="connsiteX0" fmla="*/ 688539 w 715902"/>
                  <a:gd name="connsiteY0" fmla="*/ 367200 h 742296"/>
                  <a:gd name="connsiteX1" fmla="*/ 624884 w 715902"/>
                  <a:gd name="connsiteY1" fmla="*/ 187371 h 742296"/>
                  <a:gd name="connsiteX2" fmla="*/ 502821 w 715902"/>
                  <a:gd name="connsiteY2" fmla="*/ 64827 h 742296"/>
                  <a:gd name="connsiteX3" fmla="*/ 260409 w 715902"/>
                  <a:gd name="connsiteY3" fmla="*/ 39237 h 742296"/>
                  <a:gd name="connsiteX4" fmla="*/ 54615 w 715902"/>
                  <a:gd name="connsiteY4" fmla="*/ 145988 h 742296"/>
                  <a:gd name="connsiteX5" fmla="*/ 29293 w 715902"/>
                  <a:gd name="connsiteY5" fmla="*/ 362114 h 742296"/>
                  <a:gd name="connsiteX6" fmla="*/ 135348 w 715902"/>
                  <a:gd name="connsiteY6" fmla="*/ 384385 h 742296"/>
                  <a:gd name="connsiteX7" fmla="*/ 215974 w 715902"/>
                  <a:gd name="connsiteY7" fmla="*/ 473470 h 742296"/>
                  <a:gd name="connsiteX8" fmla="*/ 255216 w 715902"/>
                  <a:gd name="connsiteY8" fmla="*/ 542424 h 742296"/>
                  <a:gd name="connsiteX9" fmla="*/ 298955 w 715902"/>
                  <a:gd name="connsiteY9" fmla="*/ 702872 h 742296"/>
                  <a:gd name="connsiteX10" fmla="*/ 427549 w 715902"/>
                  <a:gd name="connsiteY10" fmla="*/ 719576 h 742296"/>
                  <a:gd name="connsiteX11" fmla="*/ 620494 w 715902"/>
                  <a:gd name="connsiteY11" fmla="*/ 647569 h 742296"/>
                  <a:gd name="connsiteX12" fmla="*/ 689502 w 715902"/>
                  <a:gd name="connsiteY12" fmla="*/ 490762 h 742296"/>
                  <a:gd name="connsiteX13" fmla="*/ 688485 w 715902"/>
                  <a:gd name="connsiteY13" fmla="*/ 367146 h 7422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15902" h="742296">
                    <a:moveTo>
                      <a:pt x="688539" y="367200"/>
                    </a:moveTo>
                    <a:cubicBezTo>
                      <a:pt x="747268" y="276938"/>
                      <a:pt x="704706" y="217887"/>
                      <a:pt x="624884" y="187371"/>
                    </a:cubicBezTo>
                    <a:cubicBezTo>
                      <a:pt x="545061" y="156856"/>
                      <a:pt x="535800" y="117507"/>
                      <a:pt x="502821" y="64827"/>
                    </a:cubicBezTo>
                    <a:cubicBezTo>
                      <a:pt x="471556" y="14877"/>
                      <a:pt x="326847" y="-38445"/>
                      <a:pt x="260409" y="39237"/>
                    </a:cubicBezTo>
                    <a:cubicBezTo>
                      <a:pt x="161366" y="154982"/>
                      <a:pt x="141130" y="59473"/>
                      <a:pt x="54615" y="145988"/>
                    </a:cubicBezTo>
                    <a:cubicBezTo>
                      <a:pt x="-23387" y="224044"/>
                      <a:pt x="-4489" y="318482"/>
                      <a:pt x="29293" y="362114"/>
                    </a:cubicBezTo>
                    <a:cubicBezTo>
                      <a:pt x="62164" y="404515"/>
                      <a:pt x="140809" y="328600"/>
                      <a:pt x="135348" y="384385"/>
                    </a:cubicBezTo>
                    <a:cubicBezTo>
                      <a:pt x="131119" y="427857"/>
                      <a:pt x="195095" y="429034"/>
                      <a:pt x="215974" y="473470"/>
                    </a:cubicBezTo>
                    <a:cubicBezTo>
                      <a:pt x="231767" y="507144"/>
                      <a:pt x="259552" y="521170"/>
                      <a:pt x="255216" y="542424"/>
                    </a:cubicBezTo>
                    <a:cubicBezTo>
                      <a:pt x="246704" y="583808"/>
                      <a:pt x="214956" y="644571"/>
                      <a:pt x="298955" y="702872"/>
                    </a:cubicBezTo>
                    <a:cubicBezTo>
                      <a:pt x="346816" y="736119"/>
                      <a:pt x="374066" y="687775"/>
                      <a:pt x="427549" y="719576"/>
                    </a:cubicBezTo>
                    <a:cubicBezTo>
                      <a:pt x="529161" y="780018"/>
                      <a:pt x="564977" y="707316"/>
                      <a:pt x="620494" y="647569"/>
                    </a:cubicBezTo>
                    <a:cubicBezTo>
                      <a:pt x="676011" y="587769"/>
                      <a:pt x="747161" y="591142"/>
                      <a:pt x="689502" y="490762"/>
                    </a:cubicBezTo>
                    <a:cubicBezTo>
                      <a:pt x="687307" y="486960"/>
                      <a:pt x="644907" y="434067"/>
                      <a:pt x="688485" y="367146"/>
                    </a:cubicBezTo>
                    <a:close/>
                  </a:path>
                </a:pathLst>
              </a:custGeom>
              <a:solidFill>
                <a:srgbClr val="0B0754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777" name="图形 4"/>
              <p:cNvGrpSpPr/>
              <p:nvPr/>
            </p:nvGrpSpPr>
            <p:grpSpPr>
              <a:xfrm>
                <a:off x="6482167" y="1223041"/>
                <a:ext cx="124397" cy="133445"/>
                <a:chOff x="6482167" y="1223041"/>
                <a:chExt cx="124397" cy="133445"/>
              </a:xfrm>
            </p:grpSpPr>
            <p:sp>
              <p:nvSpPr>
                <p:cNvPr id="778" name="任意多边形: 形状 777"/>
                <p:cNvSpPr/>
                <p:nvPr/>
              </p:nvSpPr>
              <p:spPr>
                <a:xfrm>
                  <a:off x="6482167" y="1223041"/>
                  <a:ext cx="124397" cy="133445"/>
                </a:xfrm>
                <a:custGeom>
                  <a:gdLst>
                    <a:gd name="connsiteX0" fmla="*/ 14677 w 124397"/>
                    <a:gd name="connsiteY0" fmla="*/ 33878 h 133445"/>
                    <a:gd name="connsiteX1" fmla="*/ 22065 w 124397"/>
                    <a:gd name="connsiteY1" fmla="*/ 124783 h 133445"/>
                    <a:gd name="connsiteX2" fmla="*/ 109703 w 124397"/>
                    <a:gd name="connsiteY2" fmla="*/ 99567 h 133445"/>
                    <a:gd name="connsiteX3" fmla="*/ 102315 w 124397"/>
                    <a:gd name="connsiteY3" fmla="*/ 8663 h 133445"/>
                    <a:gd name="connsiteX4" fmla="*/ 14677 w 124397"/>
                    <a:gd name="connsiteY4" fmla="*/ 33878 h 13344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4397" h="133445">
                      <a:moveTo>
                        <a:pt x="14677" y="33878"/>
                      </a:moveTo>
                      <a:cubicBezTo>
                        <a:pt x="-7488" y="65947"/>
                        <a:pt x="-4168" y="106634"/>
                        <a:pt x="22065" y="124783"/>
                      </a:cubicBezTo>
                      <a:cubicBezTo>
                        <a:pt x="48297" y="142931"/>
                        <a:pt x="87539" y="131635"/>
                        <a:pt x="109703" y="99567"/>
                      </a:cubicBezTo>
                      <a:cubicBezTo>
                        <a:pt x="131868" y="67499"/>
                        <a:pt x="128601" y="26811"/>
                        <a:pt x="102315" y="8663"/>
                      </a:cubicBezTo>
                      <a:cubicBezTo>
                        <a:pt x="76029" y="-9486"/>
                        <a:pt x="36841" y="1810"/>
                        <a:pt x="14677" y="33878"/>
                      </a:cubicBezTo>
                      <a:close/>
                    </a:path>
                  </a:pathLst>
                </a:custGeom>
                <a:solidFill>
                  <a:srgbClr val="F37A50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779" name="任意多边形: 形状 778"/>
                <p:cNvSpPr/>
                <p:nvPr/>
              </p:nvSpPr>
              <p:spPr>
                <a:xfrm>
                  <a:off x="6515511" y="1255629"/>
                  <a:ext cx="48521" cy="74007"/>
                </a:xfrm>
                <a:custGeom>
                  <a:gdLst>
                    <a:gd name="connsiteX0" fmla="*/ 22502 w 48521"/>
                    <a:gd name="connsiteY0" fmla="*/ 73884 h 74007"/>
                    <a:gd name="connsiteX1" fmla="*/ 18862 w 48521"/>
                    <a:gd name="connsiteY1" fmla="*/ 72386 h 74007"/>
                    <a:gd name="connsiteX2" fmla="*/ 1837 w 48521"/>
                    <a:gd name="connsiteY2" fmla="*/ 28218 h 74007"/>
                    <a:gd name="connsiteX3" fmla="*/ 40116 w 48521"/>
                    <a:gd name="connsiteY3" fmla="*/ 4 h 74007"/>
                    <a:gd name="connsiteX4" fmla="*/ 48520 w 48521"/>
                    <a:gd name="connsiteY4" fmla="*/ 8677 h 74007"/>
                    <a:gd name="connsiteX5" fmla="*/ 39901 w 48521"/>
                    <a:gd name="connsiteY5" fmla="*/ 17083 h 74007"/>
                    <a:gd name="connsiteX6" fmla="*/ 18059 w 48521"/>
                    <a:gd name="connsiteY6" fmla="*/ 33572 h 74007"/>
                    <a:gd name="connsiteX7" fmla="*/ 28766 w 48521"/>
                    <a:gd name="connsiteY7" fmla="*/ 58573 h 74007"/>
                    <a:gd name="connsiteX8" fmla="*/ 30747 w 48521"/>
                    <a:gd name="connsiteY8" fmla="*/ 70458 h 74007"/>
                    <a:gd name="connsiteX9" fmla="*/ 22502 w 48521"/>
                    <a:gd name="connsiteY9" fmla="*/ 73884 h 740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8521" h="74007">
                      <a:moveTo>
                        <a:pt x="22502" y="73884"/>
                      </a:moveTo>
                      <a:cubicBezTo>
                        <a:pt x="21217" y="73670"/>
                        <a:pt x="19986" y="73188"/>
                        <a:pt x="18862" y="72386"/>
                      </a:cubicBezTo>
                      <a:cubicBezTo>
                        <a:pt x="2855" y="60929"/>
                        <a:pt x="-3463" y="44439"/>
                        <a:pt x="1837" y="28218"/>
                      </a:cubicBezTo>
                      <a:cubicBezTo>
                        <a:pt x="7298" y="11622"/>
                        <a:pt x="23412" y="-263"/>
                        <a:pt x="40116" y="4"/>
                      </a:cubicBezTo>
                      <a:cubicBezTo>
                        <a:pt x="44827" y="58"/>
                        <a:pt x="48574" y="3966"/>
                        <a:pt x="48520" y="8677"/>
                      </a:cubicBezTo>
                      <a:cubicBezTo>
                        <a:pt x="48467" y="13389"/>
                        <a:pt x="44612" y="17136"/>
                        <a:pt x="39901" y="17083"/>
                      </a:cubicBezTo>
                      <a:cubicBezTo>
                        <a:pt x="30747" y="16922"/>
                        <a:pt x="21164" y="24203"/>
                        <a:pt x="18059" y="33572"/>
                      </a:cubicBezTo>
                      <a:cubicBezTo>
                        <a:pt x="15060" y="42619"/>
                        <a:pt x="18915" y="51453"/>
                        <a:pt x="28766" y="58573"/>
                      </a:cubicBezTo>
                      <a:cubicBezTo>
                        <a:pt x="32567" y="61304"/>
                        <a:pt x="33477" y="66657"/>
                        <a:pt x="30747" y="70458"/>
                      </a:cubicBezTo>
                      <a:cubicBezTo>
                        <a:pt x="28820" y="73188"/>
                        <a:pt x="25554" y="74420"/>
                        <a:pt x="22502" y="73884"/>
                      </a:cubicBezTo>
                      <a:close/>
                    </a:path>
                  </a:pathLst>
                </a:custGeom>
                <a:solidFill>
                  <a:srgbClr val="DE623C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  <p:sp>
          <p:nvSpPr>
            <p:cNvPr id="780" name="任意多边形: 形状 779"/>
            <p:cNvSpPr/>
            <p:nvPr/>
          </p:nvSpPr>
          <p:spPr>
            <a:xfrm>
              <a:off x="6678599" y="3039677"/>
              <a:ext cx="830837" cy="1903215"/>
            </a:xfrm>
            <a:custGeom>
              <a:gdLst>
                <a:gd name="connsiteX0" fmla="*/ 430378 w 830837"/>
                <a:gd name="connsiteY0" fmla="*/ 27839 h 1903215"/>
                <a:gd name="connsiteX1" fmla="*/ 611171 w 830837"/>
                <a:gd name="connsiteY1" fmla="*/ 972005 h 1903215"/>
                <a:gd name="connsiteX2" fmla="*/ 830830 w 830837"/>
                <a:gd name="connsiteY2" fmla="*/ 1903216 h 1903215"/>
                <a:gd name="connsiteX3" fmla="*/ 511647 w 830837"/>
                <a:gd name="connsiteY3" fmla="*/ 1880356 h 1903215"/>
                <a:gd name="connsiteX4" fmla="*/ 269716 w 830837"/>
                <a:gd name="connsiteY4" fmla="*/ 1127689 h 1903215"/>
                <a:gd name="connsiteX5" fmla="*/ 14402 w 830837"/>
                <a:gd name="connsiteY5" fmla="*/ 127524 h 1903215"/>
                <a:gd name="connsiteX6" fmla="*/ 0 w 830837"/>
                <a:gd name="connsiteY6" fmla="*/ 0 h 1903215"/>
                <a:gd name="connsiteX7" fmla="*/ 430432 w 830837"/>
                <a:gd name="connsiteY7" fmla="*/ 27839 h 19032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0837" h="1903215">
                  <a:moveTo>
                    <a:pt x="430378" y="27839"/>
                  </a:moveTo>
                  <a:cubicBezTo>
                    <a:pt x="430378" y="27839"/>
                    <a:pt x="540877" y="580280"/>
                    <a:pt x="611171" y="972005"/>
                  </a:cubicBezTo>
                  <a:cubicBezTo>
                    <a:pt x="684248" y="1094389"/>
                    <a:pt x="832008" y="1710699"/>
                    <a:pt x="830830" y="1903216"/>
                  </a:cubicBezTo>
                  <a:lnTo>
                    <a:pt x="511647" y="1880356"/>
                  </a:lnTo>
                  <a:cubicBezTo>
                    <a:pt x="511647" y="1880356"/>
                    <a:pt x="317578" y="1309659"/>
                    <a:pt x="269716" y="1127689"/>
                  </a:cubicBezTo>
                  <a:cubicBezTo>
                    <a:pt x="210076" y="901016"/>
                    <a:pt x="74040" y="583546"/>
                    <a:pt x="14402" y="127524"/>
                  </a:cubicBezTo>
                  <a:lnTo>
                    <a:pt x="0" y="0"/>
                  </a:lnTo>
                  <a:lnTo>
                    <a:pt x="430432" y="27839"/>
                  </a:lnTo>
                  <a:close/>
                </a:path>
              </a:pathLst>
            </a:custGeom>
            <a:solidFill>
              <a:srgbClr val="060534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81" name="任意多边形: 形状 780"/>
            <p:cNvSpPr/>
            <p:nvPr/>
          </p:nvSpPr>
          <p:spPr>
            <a:xfrm>
              <a:off x="6408564" y="3212118"/>
              <a:ext cx="453368" cy="1740357"/>
            </a:xfrm>
            <a:custGeom>
              <a:gdLst>
                <a:gd name="connsiteX0" fmla="*/ 33941 w 453368"/>
                <a:gd name="connsiteY0" fmla="*/ 0 h 1740357"/>
                <a:gd name="connsiteX1" fmla="*/ 428075 w 453368"/>
                <a:gd name="connsiteY1" fmla="*/ 15900 h 1740357"/>
                <a:gd name="connsiteX2" fmla="*/ 384015 w 453368"/>
                <a:gd name="connsiteY2" fmla="*/ 824727 h 1740357"/>
                <a:gd name="connsiteX3" fmla="*/ 436908 w 453368"/>
                <a:gd name="connsiteY3" fmla="*/ 1740358 h 1740357"/>
                <a:gd name="connsiteX4" fmla="*/ 106857 w 453368"/>
                <a:gd name="connsiteY4" fmla="*/ 1716802 h 1740357"/>
                <a:gd name="connsiteX5" fmla="*/ 33941 w 453368"/>
                <a:gd name="connsiteY5" fmla="*/ 54 h 17403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3368" h="1740357">
                  <a:moveTo>
                    <a:pt x="33941" y="0"/>
                  </a:moveTo>
                  <a:lnTo>
                    <a:pt x="428075" y="15900"/>
                  </a:lnTo>
                  <a:lnTo>
                    <a:pt x="384015" y="824727"/>
                  </a:lnTo>
                  <a:cubicBezTo>
                    <a:pt x="427807" y="957765"/>
                    <a:pt x="480808" y="1555015"/>
                    <a:pt x="436908" y="1740358"/>
                  </a:cubicBezTo>
                  <a:lnTo>
                    <a:pt x="106857" y="1716802"/>
                  </a:lnTo>
                  <a:cubicBezTo>
                    <a:pt x="106857" y="1716802"/>
                    <a:pt x="-72971" y="543501"/>
                    <a:pt x="33941" y="54"/>
                  </a:cubicBezTo>
                  <a:close/>
                </a:path>
              </a:pathLst>
            </a:custGeom>
            <a:solidFill>
              <a:srgbClr val="0B0754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82" name="任意多边形: 形状 781"/>
            <p:cNvSpPr/>
            <p:nvPr/>
          </p:nvSpPr>
          <p:spPr>
            <a:xfrm>
              <a:off x="6207427" y="1642020"/>
              <a:ext cx="1164092" cy="2202338"/>
            </a:xfrm>
            <a:custGeom>
              <a:gdLst>
                <a:gd name="connsiteX0" fmla="*/ 248354 w 1164092"/>
                <a:gd name="connsiteY0" fmla="*/ 735 h 2202338"/>
                <a:gd name="connsiteX1" fmla="*/ 859257 w 1164092"/>
                <a:gd name="connsiteY1" fmla="*/ 53575 h 2202338"/>
                <a:gd name="connsiteX2" fmla="*/ 1164093 w 1164092"/>
                <a:gd name="connsiteY2" fmla="*/ 2178538 h 2202338"/>
                <a:gd name="connsiteX3" fmla="*/ 538789 w 1164092"/>
                <a:gd name="connsiteY3" fmla="*/ 2109048 h 2202338"/>
                <a:gd name="connsiteX4" fmla="*/ 17720 w 1164092"/>
                <a:gd name="connsiteY4" fmla="*/ 2169865 h 2202338"/>
                <a:gd name="connsiteX5" fmla="*/ 166711 w 1164092"/>
                <a:gd name="connsiteY5" fmla="*/ 516129 h 2202338"/>
                <a:gd name="connsiteX6" fmla="*/ 248354 w 1164092"/>
                <a:gd name="connsiteY6" fmla="*/ 788 h 22023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4092" h="2202338">
                  <a:moveTo>
                    <a:pt x="248354" y="735"/>
                  </a:moveTo>
                  <a:cubicBezTo>
                    <a:pt x="248354" y="735"/>
                    <a:pt x="791320" y="-10347"/>
                    <a:pt x="859257" y="53575"/>
                  </a:cubicBezTo>
                  <a:cubicBezTo>
                    <a:pt x="1112162" y="291651"/>
                    <a:pt x="921305" y="1041588"/>
                    <a:pt x="1164093" y="2178538"/>
                  </a:cubicBezTo>
                  <a:cubicBezTo>
                    <a:pt x="1091497" y="2153269"/>
                    <a:pt x="843142" y="1975742"/>
                    <a:pt x="538789" y="2109048"/>
                  </a:cubicBezTo>
                  <a:cubicBezTo>
                    <a:pt x="336154" y="2197811"/>
                    <a:pt x="197495" y="2233894"/>
                    <a:pt x="17720" y="2169865"/>
                  </a:cubicBezTo>
                  <a:cubicBezTo>
                    <a:pt x="-64619" y="1461794"/>
                    <a:pt x="166711" y="516129"/>
                    <a:pt x="166711" y="516129"/>
                  </a:cubicBezTo>
                  <a:lnTo>
                    <a:pt x="248354" y="788"/>
                  </a:lnTo>
                  <a:close/>
                </a:path>
              </a:pathLst>
            </a:custGeom>
            <a:solidFill>
              <a:srgbClr val="FFFF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783" name="图形 4"/>
            <p:cNvGrpSpPr/>
            <p:nvPr/>
          </p:nvGrpSpPr>
          <p:grpSpPr>
            <a:xfrm>
              <a:off x="5169488" y="1643259"/>
              <a:ext cx="1385794" cy="890661"/>
              <a:chOff x="5169488" y="1643259"/>
              <a:chExt cx="1385794" cy="890661"/>
            </a:xfrm>
          </p:grpSpPr>
          <p:sp>
            <p:nvSpPr>
              <p:cNvPr id="784" name="任意多边形: 形状 783"/>
              <p:cNvSpPr/>
              <p:nvPr/>
            </p:nvSpPr>
            <p:spPr>
              <a:xfrm>
                <a:off x="5169488" y="1675328"/>
                <a:ext cx="430461" cy="203735"/>
              </a:xfrm>
              <a:custGeom>
                <a:gdLst>
                  <a:gd name="connsiteX0" fmla="*/ 264981 w 430461"/>
                  <a:gd name="connsiteY0" fmla="*/ 187461 h 203735"/>
                  <a:gd name="connsiteX1" fmla="*/ 357010 w 430461"/>
                  <a:gd name="connsiteY1" fmla="*/ 203736 h 203735"/>
                  <a:gd name="connsiteX2" fmla="*/ 426286 w 430461"/>
                  <a:gd name="connsiteY2" fmla="*/ 169954 h 203735"/>
                  <a:gd name="connsiteX3" fmla="*/ 430462 w 430461"/>
                  <a:gd name="connsiteY3" fmla="*/ 128196 h 203735"/>
                  <a:gd name="connsiteX4" fmla="*/ 211498 w 430461"/>
                  <a:gd name="connsiteY4" fmla="*/ 4527 h 203735"/>
                  <a:gd name="connsiteX5" fmla="*/ 153947 w 430461"/>
                  <a:gd name="connsiteY5" fmla="*/ 2386 h 203735"/>
                  <a:gd name="connsiteX6" fmla="*/ 196026 w 430461"/>
                  <a:gd name="connsiteY6" fmla="*/ 47089 h 203735"/>
                  <a:gd name="connsiteX7" fmla="*/ 80977 w 430461"/>
                  <a:gd name="connsiteY7" fmla="*/ 57849 h 203735"/>
                  <a:gd name="connsiteX8" fmla="*/ 5009 w 430461"/>
                  <a:gd name="connsiteY8" fmla="*/ 86920 h 203735"/>
                  <a:gd name="connsiteX9" fmla="*/ 264981 w 430461"/>
                  <a:gd name="connsiteY9" fmla="*/ 187461 h 2037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30461" h="203735">
                    <a:moveTo>
                      <a:pt x="264981" y="187461"/>
                    </a:moveTo>
                    <a:cubicBezTo>
                      <a:pt x="300101" y="189602"/>
                      <a:pt x="343465" y="172256"/>
                      <a:pt x="357010" y="203736"/>
                    </a:cubicBezTo>
                    <a:lnTo>
                      <a:pt x="426286" y="169954"/>
                    </a:lnTo>
                    <a:lnTo>
                      <a:pt x="430462" y="128196"/>
                    </a:lnTo>
                    <a:cubicBezTo>
                      <a:pt x="370929" y="32848"/>
                      <a:pt x="225846" y="5759"/>
                      <a:pt x="211498" y="4527"/>
                    </a:cubicBezTo>
                    <a:cubicBezTo>
                      <a:pt x="174184" y="1261"/>
                      <a:pt x="156838" y="-2593"/>
                      <a:pt x="153947" y="2386"/>
                    </a:cubicBezTo>
                    <a:cubicBezTo>
                      <a:pt x="151056" y="7365"/>
                      <a:pt x="141901" y="40611"/>
                      <a:pt x="196026" y="47089"/>
                    </a:cubicBezTo>
                    <a:cubicBezTo>
                      <a:pt x="263964" y="55226"/>
                      <a:pt x="218886" y="109565"/>
                      <a:pt x="80977" y="57849"/>
                    </a:cubicBezTo>
                    <a:cubicBezTo>
                      <a:pt x="46446" y="44894"/>
                      <a:pt x="-18494" y="61704"/>
                      <a:pt x="5009" y="86920"/>
                    </a:cubicBezTo>
                    <a:cubicBezTo>
                      <a:pt x="30920" y="114705"/>
                      <a:pt x="105282" y="177717"/>
                      <a:pt x="264981" y="187461"/>
                    </a:cubicBezTo>
                    <a:close/>
                  </a:path>
                </a:pathLst>
              </a:custGeom>
              <a:solidFill>
                <a:srgbClr val="F37A50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85" name="任意多边形: 形状 784"/>
              <p:cNvSpPr/>
              <p:nvPr/>
            </p:nvSpPr>
            <p:spPr>
              <a:xfrm>
                <a:off x="5500051" y="1803578"/>
                <a:ext cx="408470" cy="719260"/>
              </a:xfrm>
              <a:custGeom>
                <a:gdLst>
                  <a:gd name="connsiteX0" fmla="*/ 0 w 408470"/>
                  <a:gd name="connsiteY0" fmla="*/ 75861 h 719260"/>
                  <a:gd name="connsiteX1" fmla="*/ 320522 w 408470"/>
                  <a:gd name="connsiteY1" fmla="*/ 719260 h 719260"/>
                  <a:gd name="connsiteX2" fmla="*/ 400130 w 408470"/>
                  <a:gd name="connsiteY2" fmla="*/ 432359 h 719260"/>
                  <a:gd name="connsiteX3" fmla="*/ 99953 w 408470"/>
                  <a:gd name="connsiteY3" fmla="*/ 0 h 719260"/>
                  <a:gd name="connsiteX4" fmla="*/ 0 w 408470"/>
                  <a:gd name="connsiteY4" fmla="*/ 75914 h 7192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8470" h="719260">
                    <a:moveTo>
                      <a:pt x="0" y="75861"/>
                    </a:moveTo>
                    <a:cubicBezTo>
                      <a:pt x="15044" y="180578"/>
                      <a:pt x="181649" y="658175"/>
                      <a:pt x="320522" y="719260"/>
                    </a:cubicBezTo>
                    <a:cubicBezTo>
                      <a:pt x="400130" y="660049"/>
                      <a:pt x="422830" y="526208"/>
                      <a:pt x="400130" y="432359"/>
                    </a:cubicBezTo>
                    <a:cubicBezTo>
                      <a:pt x="357569" y="256492"/>
                      <a:pt x="99953" y="0"/>
                      <a:pt x="99953" y="0"/>
                    </a:cubicBezTo>
                    <a:lnTo>
                      <a:pt x="0" y="75914"/>
                    </a:lnTo>
                    <a:close/>
                  </a:path>
                </a:pathLst>
              </a:custGeom>
              <a:solidFill>
                <a:srgbClr val="FFFFFF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86" name="任意多边形: 形状 785"/>
              <p:cNvSpPr/>
              <p:nvPr/>
            </p:nvSpPr>
            <p:spPr>
              <a:xfrm>
                <a:off x="5793682" y="1643259"/>
                <a:ext cx="761600" cy="890661"/>
              </a:xfrm>
              <a:custGeom>
                <a:gdLst>
                  <a:gd name="connsiteX0" fmla="*/ 665097 w 761600"/>
                  <a:gd name="connsiteY0" fmla="*/ 85 h 890661"/>
                  <a:gd name="connsiteX1" fmla="*/ 738335 w 761600"/>
                  <a:gd name="connsiteY1" fmla="*/ 263537 h 890661"/>
                  <a:gd name="connsiteX2" fmla="*/ 19449 w 761600"/>
                  <a:gd name="connsiteY2" fmla="*/ 875832 h 890661"/>
                  <a:gd name="connsiteX3" fmla="*/ 665097 w 761600"/>
                  <a:gd name="connsiteY3" fmla="*/ 85 h 8906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61600" h="890661">
                    <a:moveTo>
                      <a:pt x="665097" y="85"/>
                    </a:moveTo>
                    <a:cubicBezTo>
                      <a:pt x="665097" y="85"/>
                      <a:pt x="818693" y="62669"/>
                      <a:pt x="738335" y="263537"/>
                    </a:cubicBezTo>
                    <a:cubicBezTo>
                      <a:pt x="657977" y="464405"/>
                      <a:pt x="255919" y="984778"/>
                      <a:pt x="19449" y="875832"/>
                    </a:cubicBezTo>
                    <a:cubicBezTo>
                      <a:pt x="-121458" y="603600"/>
                      <a:pt x="545443" y="-8267"/>
                      <a:pt x="665097" y="85"/>
                    </a:cubicBezTo>
                    <a:close/>
                  </a:path>
                </a:pathLst>
              </a:custGeom>
              <a:solidFill>
                <a:srgbClr val="FFFFFF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787" name="任意多边形: 形状 786"/>
            <p:cNvSpPr/>
            <p:nvPr/>
          </p:nvSpPr>
          <p:spPr>
            <a:xfrm>
              <a:off x="6540315" y="1570630"/>
              <a:ext cx="338196" cy="87008"/>
            </a:xfrm>
            <a:custGeom>
              <a:gdLst>
                <a:gd name="connsiteX0" fmla="*/ 0 w 338196"/>
                <a:gd name="connsiteY0" fmla="*/ 75980 h 87008"/>
                <a:gd name="connsiteX1" fmla="*/ 321753 w 338196"/>
                <a:gd name="connsiteY1" fmla="*/ 2528 h 87008"/>
                <a:gd name="connsiteX2" fmla="*/ 338188 w 338196"/>
                <a:gd name="connsiteY2" fmla="*/ 87008 h 87008"/>
                <a:gd name="connsiteX3" fmla="*/ 0 w 338196"/>
                <a:gd name="connsiteY3" fmla="*/ 75980 h 870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8196" h="87008">
                  <a:moveTo>
                    <a:pt x="0" y="75980"/>
                  </a:moveTo>
                  <a:cubicBezTo>
                    <a:pt x="41491" y="43537"/>
                    <a:pt x="172387" y="-12569"/>
                    <a:pt x="321753" y="2528"/>
                  </a:cubicBezTo>
                  <a:cubicBezTo>
                    <a:pt x="339099" y="34971"/>
                    <a:pt x="338188" y="87008"/>
                    <a:pt x="338188" y="87008"/>
                  </a:cubicBezTo>
                  <a:lnTo>
                    <a:pt x="0" y="75980"/>
                  </a:lnTo>
                  <a:close/>
                </a:path>
              </a:pathLst>
            </a:custGeom>
            <a:solidFill>
              <a:srgbClr val="FFFF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16" name="组合 115"/>
          <p:cNvGrpSpPr/>
          <p:nvPr/>
        </p:nvGrpSpPr>
        <p:grpSpPr>
          <a:xfrm>
            <a:off x="8542020" y="19685"/>
            <a:ext cx="1808970" cy="1450830"/>
            <a:chOff x="13452" y="31"/>
            <a:chExt cx="2849" cy="2285"/>
          </a:xfrm>
        </p:grpSpPr>
        <p:sp>
          <p:nvSpPr>
            <p:cNvPr id="112" name="椭圆 111"/>
            <p:cNvSpPr/>
            <p:nvPr/>
          </p:nvSpPr>
          <p:spPr>
            <a:xfrm>
              <a:off x="13452" y="2089"/>
              <a:ext cx="227" cy="227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13" name="椭圆 112"/>
            <p:cNvSpPr/>
            <p:nvPr/>
          </p:nvSpPr>
          <p:spPr>
            <a:xfrm>
              <a:off x="16074" y="2089"/>
              <a:ext cx="227" cy="227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3752A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111" name="组合 110"/>
            <p:cNvGrpSpPr/>
            <p:nvPr/>
          </p:nvGrpSpPr>
          <p:grpSpPr>
            <a:xfrm>
              <a:off x="13562" y="31"/>
              <a:ext cx="2620" cy="2163"/>
              <a:chOff x="13700" y="113"/>
              <a:chExt cx="2342" cy="2033"/>
            </a:xfrm>
          </p:grpSpPr>
          <p:cxnSp>
            <p:nvCxnSpPr>
              <p:cNvPr id="109" name="直接连接符 108"/>
              <p:cNvCxnSpPr/>
              <p:nvPr/>
            </p:nvCxnSpPr>
            <p:spPr>
              <a:xfrm flipH="1">
                <a:off x="13700" y="126"/>
                <a:ext cx="1165" cy="2020"/>
              </a:xfrm>
              <a:prstGeom prst="line">
                <a:avLst/>
              </a:prstGeom>
              <a:ln w="31750" cap="rnd">
                <a:solidFill>
                  <a:srgbClr val="3752A1"/>
                </a:solidFill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直接连接符 109"/>
              <p:cNvCxnSpPr/>
              <p:nvPr/>
            </p:nvCxnSpPr>
            <p:spPr>
              <a:xfrm>
                <a:off x="14877" y="113"/>
                <a:ext cx="1165" cy="2020"/>
              </a:xfrm>
              <a:prstGeom prst="line">
                <a:avLst/>
              </a:prstGeom>
              <a:ln w="31750" cap="rnd">
                <a:solidFill>
                  <a:srgbClr val="3752A1"/>
                </a:solidFill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51" name="图形 4"/>
          <p:cNvGrpSpPr/>
          <p:nvPr/>
        </p:nvGrpSpPr>
        <p:grpSpPr>
          <a:xfrm>
            <a:off x="6943725" y="1575435"/>
            <a:ext cx="288925" cy="314960"/>
            <a:chOff x="7719267" y="2220507"/>
            <a:chExt cx="582597" cy="632996"/>
          </a:xfrm>
          <a:solidFill>
            <a:srgbClr val="95A6DB"/>
          </a:solidFill>
        </p:grpSpPr>
        <p:sp>
          <p:nvSpPr>
            <p:cNvPr id="752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3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4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5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6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7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8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9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0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1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2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32" name="图形 4"/>
          <p:cNvGrpSpPr/>
          <p:nvPr/>
        </p:nvGrpSpPr>
        <p:grpSpPr>
          <a:xfrm>
            <a:off x="8391525" y="4230370"/>
            <a:ext cx="206375" cy="225425"/>
            <a:chOff x="7719267" y="2220507"/>
            <a:chExt cx="582597" cy="632996"/>
          </a:xfrm>
          <a:solidFill>
            <a:srgbClr val="95A6DB"/>
          </a:solidFill>
        </p:grpSpPr>
        <p:sp>
          <p:nvSpPr>
            <p:cNvPr id="133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4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5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6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7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8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9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0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1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2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3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45" name="图形 4"/>
          <p:cNvGrpSpPr/>
          <p:nvPr/>
        </p:nvGrpSpPr>
        <p:grpSpPr>
          <a:xfrm flipH="1">
            <a:off x="11336655" y="1173480"/>
            <a:ext cx="509270" cy="55626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146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7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8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9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0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1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2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3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4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5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6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57" name="图形 4"/>
          <p:cNvGrpSpPr/>
          <p:nvPr/>
        </p:nvGrpSpPr>
        <p:grpSpPr>
          <a:xfrm>
            <a:off x="10170160" y="4067810"/>
            <a:ext cx="346710" cy="37909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158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9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0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1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2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3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4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5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6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7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8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同侧圆角矩形 54"/>
          <p:cNvSpPr/>
          <p:nvPr/>
        </p:nvSpPr>
        <p:spPr>
          <a:xfrm>
            <a:off x="-17145" y="5941695"/>
            <a:ext cx="12209145" cy="836930"/>
          </a:xfrm>
          <a:prstGeom prst="round2SameRect">
            <a:avLst>
              <a:gd name="adj1" fmla="val 34901"/>
              <a:gd name="adj2" fmla="val 0"/>
            </a:avLst>
          </a:prstGeom>
          <a:solidFill>
            <a:srgbClr val="FAFA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4881245" y="698500"/>
            <a:ext cx="242951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7200" spc="300">
                <a:solidFill>
                  <a:srgbClr val="3752A1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目录</a:t>
            </a:r>
            <a:endParaRPr lang="zh-CN" altLang="en-US" sz="7200" spc="300">
              <a:solidFill>
                <a:srgbClr val="3752A1"/>
              </a:solidFill>
              <a:effectLst/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  <a:sym typeface="+mn-ea"/>
            </a:endParaRPr>
          </a:p>
        </p:txBody>
      </p:sp>
      <p:sp>
        <p:nvSpPr>
          <p:cNvPr id="64" name="同侧圆角矩形 63"/>
          <p:cNvSpPr/>
          <p:nvPr/>
        </p:nvSpPr>
        <p:spPr>
          <a:xfrm>
            <a:off x="-17145" y="6043295"/>
            <a:ext cx="12209145" cy="836930"/>
          </a:xfrm>
          <a:prstGeom prst="round2SameRect">
            <a:avLst>
              <a:gd name="adj1" fmla="val 45523"/>
              <a:gd name="adj2" fmla="val 0"/>
            </a:avLst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65" name="图形 4"/>
          <p:cNvGrpSpPr/>
          <p:nvPr/>
        </p:nvGrpSpPr>
        <p:grpSpPr>
          <a:xfrm flipH="1">
            <a:off x="10479405" y="1154430"/>
            <a:ext cx="509270" cy="55626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66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7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8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9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0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1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2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3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4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77" name="图形 4"/>
          <p:cNvGrpSpPr/>
          <p:nvPr/>
        </p:nvGrpSpPr>
        <p:grpSpPr>
          <a:xfrm flipH="1">
            <a:off x="1325880" y="1628140"/>
            <a:ext cx="391795" cy="42862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78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2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3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6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7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8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9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90" name="图形 4"/>
          <p:cNvGrpSpPr/>
          <p:nvPr/>
        </p:nvGrpSpPr>
        <p:grpSpPr>
          <a:xfrm>
            <a:off x="2330450" y="1088390"/>
            <a:ext cx="240665" cy="26289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9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02" name="组合 101"/>
          <p:cNvGrpSpPr/>
          <p:nvPr/>
        </p:nvGrpSpPr>
        <p:grpSpPr>
          <a:xfrm>
            <a:off x="724535" y="2247900"/>
            <a:ext cx="10758783" cy="3205963"/>
            <a:chOff x="1141" y="3540"/>
            <a:chExt cx="16943" cy="5049"/>
          </a:xfrm>
          <a:effectLst>
            <a:reflection blurRad="6350" stA="55000" endA="300" endPos="15000" dir="5400000" sy="-100000" algn="bl" rotWithShape="0"/>
          </a:effectLst>
        </p:grpSpPr>
        <p:grpSp>
          <p:nvGrpSpPr>
            <p:cNvPr id="103" name="组合 102"/>
            <p:cNvGrpSpPr/>
            <p:nvPr/>
          </p:nvGrpSpPr>
          <p:grpSpPr>
            <a:xfrm>
              <a:off x="1141" y="3540"/>
              <a:ext cx="16943" cy="5049"/>
              <a:chOff x="1063" y="3422"/>
              <a:chExt cx="17556" cy="5231"/>
            </a:xfrm>
          </p:grpSpPr>
          <p:sp>
            <p:nvSpPr>
              <p:cNvPr id="104" name="圆角矩形 103"/>
              <p:cNvSpPr/>
              <p:nvPr/>
            </p:nvSpPr>
            <p:spPr>
              <a:xfrm>
                <a:off x="1063" y="3422"/>
                <a:ext cx="4221" cy="5231"/>
              </a:xfrm>
              <a:prstGeom prst="roundRect">
                <a:avLst>
                  <a:gd name="adj" fmla="val 4688"/>
                </a:avLst>
              </a:prstGeom>
              <a:solidFill>
                <a:srgbClr val="FFFFFF"/>
              </a:solidFill>
              <a:ln>
                <a:solidFill>
                  <a:srgbClr val="E3EAFF"/>
                </a:solidFill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5" name="圆角矩形 104"/>
              <p:cNvSpPr/>
              <p:nvPr/>
            </p:nvSpPr>
            <p:spPr>
              <a:xfrm>
                <a:off x="5508" y="3422"/>
                <a:ext cx="4221" cy="5231"/>
              </a:xfrm>
              <a:prstGeom prst="roundRect">
                <a:avLst>
                  <a:gd name="adj" fmla="val 5577"/>
                </a:avLst>
              </a:prstGeom>
              <a:solidFill>
                <a:srgbClr val="FFFFFF"/>
              </a:solidFill>
              <a:ln>
                <a:solidFill>
                  <a:srgbClr val="E3EAFF"/>
                </a:solidFill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6" name="圆角矩形 105"/>
              <p:cNvSpPr/>
              <p:nvPr/>
            </p:nvSpPr>
            <p:spPr>
              <a:xfrm>
                <a:off x="9953" y="3422"/>
                <a:ext cx="4221" cy="5231"/>
              </a:xfrm>
              <a:prstGeom prst="roundRect">
                <a:avLst>
                  <a:gd name="adj" fmla="val 5288"/>
                </a:avLst>
              </a:prstGeom>
              <a:solidFill>
                <a:srgbClr val="FFFFFF"/>
              </a:solidFill>
              <a:ln>
                <a:solidFill>
                  <a:srgbClr val="E3EAFF"/>
                </a:solidFill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7" name="圆角矩形 106"/>
              <p:cNvSpPr/>
              <p:nvPr/>
            </p:nvSpPr>
            <p:spPr>
              <a:xfrm>
                <a:off x="14398" y="3422"/>
                <a:ext cx="4221" cy="5231"/>
              </a:xfrm>
              <a:prstGeom prst="roundRect">
                <a:avLst>
                  <a:gd name="adj" fmla="val 5269"/>
                </a:avLst>
              </a:prstGeom>
              <a:solidFill>
                <a:srgbClr val="FFFFFF"/>
              </a:solidFill>
              <a:ln>
                <a:solidFill>
                  <a:srgbClr val="E3EAFF"/>
                </a:solidFill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108" name="文本框 107"/>
            <p:cNvSpPr txBox="1"/>
            <p:nvPr/>
          </p:nvSpPr>
          <p:spPr>
            <a:xfrm>
              <a:off x="1661" y="5779"/>
              <a:ext cx="2989" cy="1407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什么是水痘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及其特点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5965" y="5779"/>
              <a:ext cx="2989" cy="1407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如何辨认已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感染水痘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110" name="文本框 109"/>
            <p:cNvSpPr txBox="1"/>
            <p:nvPr/>
          </p:nvSpPr>
          <p:spPr>
            <a:xfrm>
              <a:off x="10270" y="5779"/>
              <a:ext cx="2989" cy="1407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儿童易感染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水痘原因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111" name="文本框 110"/>
            <p:cNvSpPr txBox="1"/>
            <p:nvPr/>
          </p:nvSpPr>
          <p:spPr>
            <a:xfrm>
              <a:off x="14574" y="5779"/>
              <a:ext cx="2989" cy="1407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预防水痘的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主要措施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112" name="椭圆 111"/>
            <p:cNvSpPr/>
            <p:nvPr/>
          </p:nvSpPr>
          <p:spPr>
            <a:xfrm>
              <a:off x="2255" y="3917"/>
              <a:ext cx="1770" cy="1770"/>
            </a:xfrm>
            <a:prstGeom prst="ellipse">
              <a:avLst/>
            </a:prstGeom>
            <a:gradFill>
              <a:gsLst>
                <a:gs pos="0">
                  <a:srgbClr val="E3EAFF"/>
                </a:gs>
                <a:gs pos="100000">
                  <a:schemeClr val="bg1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05222"/>
                </a:solidFill>
                <a:cs typeface="汉仪旗黑-55简" panose="00020600040101010101" charset="-128"/>
              </a:endParaRPr>
            </a:p>
          </p:txBody>
        </p:sp>
        <p:sp>
          <p:nvSpPr>
            <p:cNvPr id="113" name="文本框 112"/>
            <p:cNvSpPr txBox="1"/>
            <p:nvPr/>
          </p:nvSpPr>
          <p:spPr>
            <a:xfrm>
              <a:off x="2452" y="4342"/>
              <a:ext cx="1376" cy="91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spc="-200">
                  <a:solidFill>
                    <a:srgbClr val="F05222"/>
                  </a:solidFill>
                  <a:effectLst/>
                  <a:uFillTx/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  <a:sym typeface="+mn-ea"/>
                </a:rPr>
                <a:t>01</a:t>
              </a:r>
              <a:endParaRPr lang="en-US" altLang="zh-CN" sz="3200" spc="-200">
                <a:solidFill>
                  <a:srgbClr val="F05222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endParaRPr>
            </a:p>
          </p:txBody>
        </p:sp>
        <p:sp>
          <p:nvSpPr>
            <p:cNvPr id="114" name="椭圆 113"/>
            <p:cNvSpPr/>
            <p:nvPr/>
          </p:nvSpPr>
          <p:spPr>
            <a:xfrm>
              <a:off x="6557" y="3917"/>
              <a:ext cx="1770" cy="1770"/>
            </a:xfrm>
            <a:prstGeom prst="ellipse">
              <a:avLst/>
            </a:prstGeom>
            <a:gradFill>
              <a:gsLst>
                <a:gs pos="0">
                  <a:srgbClr val="E3EAFF"/>
                </a:gs>
                <a:gs pos="100000">
                  <a:schemeClr val="bg1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05222"/>
                </a:solidFill>
                <a:cs typeface="汉仪旗黑-55简" panose="00020600040101010101" charset="-128"/>
              </a:endParaRPr>
            </a:p>
          </p:txBody>
        </p:sp>
        <p:sp>
          <p:nvSpPr>
            <p:cNvPr id="115" name="文本框 114"/>
            <p:cNvSpPr txBox="1"/>
            <p:nvPr/>
          </p:nvSpPr>
          <p:spPr>
            <a:xfrm>
              <a:off x="6754" y="4342"/>
              <a:ext cx="1376" cy="91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spc="-200">
                  <a:solidFill>
                    <a:srgbClr val="F05222"/>
                  </a:solidFill>
                  <a:effectLst/>
                  <a:uFillTx/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  <a:sym typeface="+mn-ea"/>
                </a:rPr>
                <a:t>02</a:t>
              </a:r>
              <a:endParaRPr lang="en-US" altLang="zh-CN" sz="3200" spc="-200">
                <a:solidFill>
                  <a:srgbClr val="F05222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endParaRPr>
            </a:p>
          </p:txBody>
        </p:sp>
        <p:sp>
          <p:nvSpPr>
            <p:cNvPr id="116" name="椭圆 115"/>
            <p:cNvSpPr/>
            <p:nvPr/>
          </p:nvSpPr>
          <p:spPr>
            <a:xfrm>
              <a:off x="10859" y="3917"/>
              <a:ext cx="1770" cy="1770"/>
            </a:xfrm>
            <a:prstGeom prst="ellipse">
              <a:avLst/>
            </a:prstGeom>
            <a:gradFill>
              <a:gsLst>
                <a:gs pos="0">
                  <a:srgbClr val="E3EAFF"/>
                </a:gs>
                <a:gs pos="100000">
                  <a:schemeClr val="bg1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05222"/>
                </a:solidFill>
                <a:cs typeface="汉仪旗黑-55简" panose="00020600040101010101" charset="-128"/>
              </a:endParaRPr>
            </a:p>
          </p:txBody>
        </p:sp>
        <p:sp>
          <p:nvSpPr>
            <p:cNvPr id="117" name="文本框 116"/>
            <p:cNvSpPr txBox="1"/>
            <p:nvPr/>
          </p:nvSpPr>
          <p:spPr>
            <a:xfrm>
              <a:off x="11056" y="4342"/>
              <a:ext cx="1376" cy="91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spc="-200">
                  <a:solidFill>
                    <a:srgbClr val="F05222"/>
                  </a:solidFill>
                  <a:effectLst/>
                  <a:uFillTx/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  <a:sym typeface="+mn-ea"/>
                </a:rPr>
                <a:t>03</a:t>
              </a:r>
              <a:endParaRPr lang="en-US" altLang="zh-CN" sz="3200" spc="-200">
                <a:solidFill>
                  <a:srgbClr val="F05222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endParaRPr>
            </a:p>
          </p:txBody>
        </p:sp>
        <p:sp>
          <p:nvSpPr>
            <p:cNvPr id="118" name="椭圆 117"/>
            <p:cNvSpPr/>
            <p:nvPr/>
          </p:nvSpPr>
          <p:spPr>
            <a:xfrm>
              <a:off x="15161" y="3917"/>
              <a:ext cx="1770" cy="1770"/>
            </a:xfrm>
            <a:prstGeom prst="ellipse">
              <a:avLst/>
            </a:prstGeom>
            <a:gradFill>
              <a:gsLst>
                <a:gs pos="0">
                  <a:srgbClr val="E3EAFF"/>
                </a:gs>
                <a:gs pos="100000">
                  <a:schemeClr val="bg1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05222"/>
                </a:solidFill>
                <a:cs typeface="汉仪旗黑-55简" panose="00020600040101010101" charset="-128"/>
              </a:endParaRPr>
            </a:p>
          </p:txBody>
        </p:sp>
        <p:sp>
          <p:nvSpPr>
            <p:cNvPr id="119" name="文本框 118"/>
            <p:cNvSpPr txBox="1"/>
            <p:nvPr/>
          </p:nvSpPr>
          <p:spPr>
            <a:xfrm>
              <a:off x="15358" y="4342"/>
              <a:ext cx="1376" cy="919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spc="-200">
                  <a:solidFill>
                    <a:srgbClr val="F05222"/>
                  </a:solidFill>
                  <a:effectLst/>
                  <a:uFillTx/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  <a:sym typeface="+mn-ea"/>
                </a:rPr>
                <a:t>04</a:t>
              </a:r>
              <a:endParaRPr lang="en-US" altLang="zh-CN" sz="3200" spc="-200">
                <a:solidFill>
                  <a:srgbClr val="F05222"/>
                </a:solidFill>
                <a:effectLst/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endParaRPr>
            </a:p>
          </p:txBody>
        </p:sp>
      </p:grpSp>
      <p:grpSp>
        <p:nvGrpSpPr>
          <p:cNvPr id="124" name="图形 4"/>
          <p:cNvGrpSpPr/>
          <p:nvPr/>
        </p:nvGrpSpPr>
        <p:grpSpPr>
          <a:xfrm flipH="1">
            <a:off x="8244840" y="5097145"/>
            <a:ext cx="661670" cy="72326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157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8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9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0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1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2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3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4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5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6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7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 rot="480000">
            <a:off x="6647815" y="1476375"/>
            <a:ext cx="1162685" cy="669290"/>
            <a:chOff x="6506265" y="6037549"/>
            <a:chExt cx="3104925" cy="1786294"/>
          </a:xfrm>
        </p:grpSpPr>
        <p:grpSp>
          <p:nvGrpSpPr>
            <p:cNvPr id="32" name="图形 4"/>
            <p:cNvGrpSpPr/>
            <p:nvPr/>
          </p:nvGrpSpPr>
          <p:grpSpPr>
            <a:xfrm>
              <a:off x="6958025" y="6995101"/>
              <a:ext cx="1908087" cy="827307"/>
              <a:chOff x="7836483" y="4275402"/>
              <a:chExt cx="1908087" cy="827307"/>
            </a:xfrm>
            <a:solidFill>
              <a:srgbClr val="7C9AF2"/>
            </a:solidFill>
          </p:grpSpPr>
          <p:sp>
            <p:nvSpPr>
              <p:cNvPr id="33" name="任意多边形: 形状 594"/>
              <p:cNvSpPr/>
              <p:nvPr/>
            </p:nvSpPr>
            <p:spPr>
              <a:xfrm>
                <a:off x="8577585" y="4275402"/>
                <a:ext cx="429468" cy="362601"/>
              </a:xfrm>
              <a:custGeom>
                <a:gdLst>
                  <a:gd name="connsiteX0" fmla="*/ 0 w 429468"/>
                  <a:gd name="connsiteY0" fmla="*/ 362601 h 362601"/>
                  <a:gd name="connsiteX1" fmla="*/ 429469 w 429468"/>
                  <a:gd name="connsiteY1" fmla="*/ 0 h 362601"/>
                  <a:gd name="connsiteX2" fmla="*/ 0 w 429468"/>
                  <a:gd name="connsiteY2" fmla="*/ 362601 h 3626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29468" h="362601">
                    <a:moveTo>
                      <a:pt x="0" y="362601"/>
                    </a:moveTo>
                    <a:cubicBezTo>
                      <a:pt x="54982" y="190429"/>
                      <a:pt x="198138" y="69544"/>
                      <a:pt x="429469" y="0"/>
                    </a:cubicBezTo>
                    <a:cubicBezTo>
                      <a:pt x="322075" y="216715"/>
                      <a:pt x="178919" y="337600"/>
                      <a:pt x="0" y="36260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4" name="任意多边形: 形状 595"/>
              <p:cNvSpPr/>
              <p:nvPr/>
            </p:nvSpPr>
            <p:spPr>
              <a:xfrm>
                <a:off x="8949930" y="4296335"/>
                <a:ext cx="419563" cy="225357"/>
              </a:xfrm>
              <a:custGeom>
                <a:gdLst>
                  <a:gd name="connsiteX0" fmla="*/ 419564 w 419563"/>
                  <a:gd name="connsiteY0" fmla="*/ 0 h 225357"/>
                  <a:gd name="connsiteX1" fmla="*/ 0 w 419563"/>
                  <a:gd name="connsiteY1" fmla="*/ 224371 h 225357"/>
                  <a:gd name="connsiteX2" fmla="*/ 419564 w 419563"/>
                  <a:gd name="connsiteY2" fmla="*/ 0 h 2253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19562" h="225355">
                    <a:moveTo>
                      <a:pt x="419564" y="0"/>
                    </a:moveTo>
                    <a:cubicBezTo>
                      <a:pt x="292415" y="160180"/>
                      <a:pt x="152578" y="234971"/>
                      <a:pt x="0" y="224371"/>
                    </a:cubicBezTo>
                    <a:cubicBezTo>
                      <a:pt x="76289" y="91386"/>
                      <a:pt x="216180" y="16596"/>
                      <a:pt x="419564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5" name="任意多边形: 形状 596"/>
              <p:cNvSpPr/>
              <p:nvPr/>
            </p:nvSpPr>
            <p:spPr>
              <a:xfrm>
                <a:off x="9248021" y="4397792"/>
                <a:ext cx="378554" cy="136338"/>
              </a:xfrm>
              <a:custGeom>
                <a:gdLst>
                  <a:gd name="connsiteX0" fmla="*/ 378555 w 378554"/>
                  <a:gd name="connsiteY0" fmla="*/ 3475 h 136338"/>
                  <a:gd name="connsiteX1" fmla="*/ 0 w 378554"/>
                  <a:gd name="connsiteY1" fmla="*/ 126180 h 136338"/>
                  <a:gd name="connsiteX2" fmla="*/ 378555 w 378554"/>
                  <a:gd name="connsiteY2" fmla="*/ 3475 h 1363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78554" h="136338">
                    <a:moveTo>
                      <a:pt x="378555" y="3475"/>
                    </a:moveTo>
                    <a:cubicBezTo>
                      <a:pt x="250068" y="116543"/>
                      <a:pt x="123829" y="157445"/>
                      <a:pt x="0" y="126180"/>
                    </a:cubicBezTo>
                    <a:cubicBezTo>
                      <a:pt x="82232" y="28101"/>
                      <a:pt x="208416" y="-12801"/>
                      <a:pt x="378555" y="3475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6" name="任意多边形: 形状 597"/>
              <p:cNvSpPr/>
              <p:nvPr/>
            </p:nvSpPr>
            <p:spPr>
              <a:xfrm>
                <a:off x="9347009" y="4572218"/>
                <a:ext cx="397560" cy="102857"/>
              </a:xfrm>
              <a:custGeom>
                <a:gdLst>
                  <a:gd name="connsiteX0" fmla="*/ 0 w 397560"/>
                  <a:gd name="connsiteY0" fmla="*/ 41962 h 102857"/>
                  <a:gd name="connsiteX1" fmla="*/ 397561 w 397560"/>
                  <a:gd name="connsiteY1" fmla="*/ 62842 h 102857"/>
                  <a:gd name="connsiteX2" fmla="*/ 0 w 397560"/>
                  <a:gd name="connsiteY2" fmla="*/ 41962 h 1028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7560" h="102857">
                    <a:moveTo>
                      <a:pt x="0" y="41962"/>
                    </a:moveTo>
                    <a:cubicBezTo>
                      <a:pt x="111784" y="-20247"/>
                      <a:pt x="244340" y="-13287"/>
                      <a:pt x="397561" y="62842"/>
                    </a:cubicBezTo>
                    <a:cubicBezTo>
                      <a:pt x="236952" y="122428"/>
                      <a:pt x="104449" y="115468"/>
                      <a:pt x="0" y="41962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7" name="任意多边形: 形状 598"/>
              <p:cNvSpPr/>
              <p:nvPr/>
            </p:nvSpPr>
            <p:spPr>
              <a:xfrm>
                <a:off x="8514466" y="4759763"/>
                <a:ext cx="459341" cy="276550"/>
              </a:xfrm>
              <a:custGeom>
                <a:gdLst>
                  <a:gd name="connsiteX0" fmla="*/ 0 w 459341"/>
                  <a:gd name="connsiteY0" fmla="*/ 89 h 276550"/>
                  <a:gd name="connsiteX1" fmla="*/ 459341 w 459341"/>
                  <a:gd name="connsiteY1" fmla="*/ 276551 h 276550"/>
                  <a:gd name="connsiteX2" fmla="*/ 0 w 459341"/>
                  <a:gd name="connsiteY2" fmla="*/ 89 h 2765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59341" h="276550">
                    <a:moveTo>
                      <a:pt x="0" y="89"/>
                    </a:moveTo>
                    <a:cubicBezTo>
                      <a:pt x="172119" y="-3283"/>
                      <a:pt x="325233" y="88853"/>
                      <a:pt x="459341" y="276551"/>
                    </a:cubicBezTo>
                    <a:cubicBezTo>
                      <a:pt x="231116" y="245767"/>
                      <a:pt x="78002" y="153632"/>
                      <a:pt x="0" y="8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8" name="任意多边形: 形状 599"/>
              <p:cNvSpPr/>
              <p:nvPr/>
            </p:nvSpPr>
            <p:spPr>
              <a:xfrm>
                <a:off x="8789803" y="4676413"/>
                <a:ext cx="399648" cy="240568"/>
              </a:xfrm>
              <a:custGeom>
                <a:gdLst>
                  <a:gd name="connsiteX0" fmla="*/ 399649 w 399648"/>
                  <a:gd name="connsiteY0" fmla="*/ 240569 h 240568"/>
                  <a:gd name="connsiteX1" fmla="*/ 0 w 399648"/>
                  <a:gd name="connsiteY1" fmla="*/ 84 h 240568"/>
                  <a:gd name="connsiteX2" fmla="*/ 399649 w 399648"/>
                  <a:gd name="connsiteY2" fmla="*/ 240569 h 2405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8" h="240568">
                    <a:moveTo>
                      <a:pt x="399649" y="240569"/>
                    </a:moveTo>
                    <a:cubicBezTo>
                      <a:pt x="200975" y="213961"/>
                      <a:pt x="67777" y="133818"/>
                      <a:pt x="0" y="84"/>
                    </a:cubicBezTo>
                    <a:cubicBezTo>
                      <a:pt x="149794" y="-2968"/>
                      <a:pt x="282993" y="77176"/>
                      <a:pt x="399649" y="24056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9" name="任意多边形: 形状 600"/>
              <p:cNvSpPr/>
              <p:nvPr/>
            </p:nvSpPr>
            <p:spPr>
              <a:xfrm>
                <a:off x="9082005" y="4646449"/>
                <a:ext cx="399647" cy="240552"/>
              </a:xfrm>
              <a:custGeom>
                <a:gdLst>
                  <a:gd name="connsiteX0" fmla="*/ 0 w 399647"/>
                  <a:gd name="connsiteY0" fmla="*/ 67 h 240552"/>
                  <a:gd name="connsiteX1" fmla="*/ 399648 w 399647"/>
                  <a:gd name="connsiteY1" fmla="*/ 240552 h 240552"/>
                  <a:gd name="connsiteX2" fmla="*/ 0 w 399647"/>
                  <a:gd name="connsiteY2" fmla="*/ 67 h 2405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7" h="240552">
                    <a:moveTo>
                      <a:pt x="0" y="67"/>
                    </a:moveTo>
                    <a:cubicBezTo>
                      <a:pt x="149634" y="-2663"/>
                      <a:pt x="282886" y="77481"/>
                      <a:pt x="399648" y="240552"/>
                    </a:cubicBezTo>
                    <a:cubicBezTo>
                      <a:pt x="200921" y="213891"/>
                      <a:pt x="67670" y="133747"/>
                      <a:pt x="0" y="67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0" name="任意多边形: 形状 601"/>
              <p:cNvSpPr/>
              <p:nvPr/>
            </p:nvSpPr>
            <p:spPr>
              <a:xfrm>
                <a:off x="8183773" y="4890344"/>
                <a:ext cx="556402" cy="212366"/>
              </a:xfrm>
              <a:custGeom>
                <a:gdLst>
                  <a:gd name="connsiteX0" fmla="*/ 0 w 556402"/>
                  <a:gd name="connsiteY0" fmla="*/ 11861 h 212366"/>
                  <a:gd name="connsiteX1" fmla="*/ 556402 w 556402"/>
                  <a:gd name="connsiteY1" fmla="*/ 209732 h 212366"/>
                  <a:gd name="connsiteX2" fmla="*/ 0 w 556402"/>
                  <a:gd name="connsiteY2" fmla="*/ 11861 h 2123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56402" h="212366">
                    <a:moveTo>
                      <a:pt x="0" y="11861"/>
                    </a:moveTo>
                    <a:cubicBezTo>
                      <a:pt x="184968" y="-29308"/>
                      <a:pt x="370417" y="36702"/>
                      <a:pt x="556402" y="209732"/>
                    </a:cubicBezTo>
                    <a:cubicBezTo>
                      <a:pt x="303176" y="226810"/>
                      <a:pt x="117726" y="160853"/>
                      <a:pt x="0" y="1186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1" name="任意多边形: 形状 602"/>
              <p:cNvSpPr/>
              <p:nvPr/>
            </p:nvSpPr>
            <p:spPr>
              <a:xfrm>
                <a:off x="7836483" y="4587349"/>
                <a:ext cx="1464343" cy="470701"/>
              </a:xfrm>
              <a:custGeom>
                <a:gdLst>
                  <a:gd name="connsiteX0" fmla="*/ 1463468 w 1464343"/>
                  <a:gd name="connsiteY0" fmla="*/ 27313 h 470701"/>
                  <a:gd name="connsiteX1" fmla="*/ 1456883 w 1464343"/>
                  <a:gd name="connsiteY1" fmla="*/ 35772 h 470701"/>
                  <a:gd name="connsiteX2" fmla="*/ 1449870 w 1464343"/>
                  <a:gd name="connsiteY2" fmla="*/ 39520 h 470701"/>
                  <a:gd name="connsiteX3" fmla="*/ 1438253 w 1464343"/>
                  <a:gd name="connsiteY3" fmla="*/ 39144 h 470701"/>
                  <a:gd name="connsiteX4" fmla="*/ 1437182 w 1464343"/>
                  <a:gd name="connsiteY4" fmla="*/ 40536 h 470701"/>
                  <a:gd name="connsiteX5" fmla="*/ 1428991 w 1464343"/>
                  <a:gd name="connsiteY5" fmla="*/ 38128 h 470701"/>
                  <a:gd name="connsiteX6" fmla="*/ 1024471 w 1464343"/>
                  <a:gd name="connsiteY6" fmla="*/ 65753 h 470701"/>
                  <a:gd name="connsiteX7" fmla="*/ 577389 w 1464343"/>
                  <a:gd name="connsiteY7" fmla="*/ 202859 h 470701"/>
                  <a:gd name="connsiteX8" fmla="*/ 365171 w 1464343"/>
                  <a:gd name="connsiteY8" fmla="*/ 304952 h 470701"/>
                  <a:gd name="connsiteX9" fmla="*/ 347236 w 1464343"/>
                  <a:gd name="connsiteY9" fmla="*/ 314910 h 470701"/>
                  <a:gd name="connsiteX10" fmla="*/ 59532 w 1464343"/>
                  <a:gd name="connsiteY10" fmla="*/ 470701 h 470701"/>
                  <a:gd name="connsiteX11" fmla="*/ 0 w 1464343"/>
                  <a:gd name="connsiteY11" fmla="*/ 470701 h 470701"/>
                  <a:gd name="connsiteX12" fmla="*/ 349967 w 1464343"/>
                  <a:gd name="connsiteY12" fmla="*/ 277221 h 470701"/>
                  <a:gd name="connsiteX13" fmla="*/ 564647 w 1464343"/>
                  <a:gd name="connsiteY13" fmla="*/ 171647 h 470701"/>
                  <a:gd name="connsiteX14" fmla="*/ 1017511 w 1464343"/>
                  <a:gd name="connsiteY14" fmla="*/ 36575 h 470701"/>
                  <a:gd name="connsiteX15" fmla="*/ 1433167 w 1464343"/>
                  <a:gd name="connsiteY15" fmla="*/ 9967 h 470701"/>
                  <a:gd name="connsiteX16" fmla="*/ 1445587 w 1464343"/>
                  <a:gd name="connsiteY16" fmla="*/ 7719 h 470701"/>
                  <a:gd name="connsiteX17" fmla="*/ 1455438 w 1464343"/>
                  <a:gd name="connsiteY17" fmla="*/ 9218 h 470701"/>
                  <a:gd name="connsiteX18" fmla="*/ 1463896 w 1464343"/>
                  <a:gd name="connsiteY18" fmla="*/ 15803 h 470701"/>
                  <a:gd name="connsiteX19" fmla="*/ 1463415 w 1464343"/>
                  <a:gd name="connsiteY19" fmla="*/ 27313 h 470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64343" h="470700">
                    <a:moveTo>
                      <a:pt x="1463468" y="27313"/>
                    </a:moveTo>
                    <a:cubicBezTo>
                      <a:pt x="1462558" y="30900"/>
                      <a:pt x="1460149" y="33952"/>
                      <a:pt x="1456883" y="35772"/>
                    </a:cubicBezTo>
                    <a:lnTo>
                      <a:pt x="1449870" y="39520"/>
                    </a:lnTo>
                    <a:cubicBezTo>
                      <a:pt x="1446015" y="40162"/>
                      <a:pt x="1442054" y="40055"/>
                      <a:pt x="1438253" y="39144"/>
                    </a:cubicBezTo>
                    <a:lnTo>
                      <a:pt x="1437182" y="40536"/>
                    </a:lnTo>
                    <a:lnTo>
                      <a:pt x="1428991" y="38128"/>
                    </a:lnTo>
                    <a:cubicBezTo>
                      <a:pt x="1335142" y="21210"/>
                      <a:pt x="1200284" y="30419"/>
                      <a:pt x="1024471" y="65753"/>
                    </a:cubicBezTo>
                    <a:cubicBezTo>
                      <a:pt x="870875" y="94983"/>
                      <a:pt x="720973" y="140971"/>
                      <a:pt x="577389" y="202859"/>
                    </a:cubicBezTo>
                    <a:cubicBezTo>
                      <a:pt x="504901" y="233267"/>
                      <a:pt x="434072" y="267317"/>
                      <a:pt x="365171" y="304952"/>
                    </a:cubicBezTo>
                    <a:lnTo>
                      <a:pt x="347236" y="314910"/>
                    </a:lnTo>
                    <a:cubicBezTo>
                      <a:pt x="203920" y="394144"/>
                      <a:pt x="145458" y="417325"/>
                      <a:pt x="59532" y="470701"/>
                    </a:cubicBezTo>
                    <a:lnTo>
                      <a:pt x="0" y="470701"/>
                    </a:lnTo>
                    <a:cubicBezTo>
                      <a:pt x="122116" y="388737"/>
                      <a:pt x="177687" y="371123"/>
                      <a:pt x="349967" y="277221"/>
                    </a:cubicBezTo>
                    <a:cubicBezTo>
                      <a:pt x="422402" y="237658"/>
                      <a:pt x="493926" y="202484"/>
                      <a:pt x="564647" y="171647"/>
                    </a:cubicBezTo>
                    <a:cubicBezTo>
                      <a:pt x="710266" y="110402"/>
                      <a:pt x="862149" y="65110"/>
                      <a:pt x="1017511" y="36575"/>
                    </a:cubicBezTo>
                    <a:cubicBezTo>
                      <a:pt x="1198945" y="-525"/>
                      <a:pt x="1337551" y="-9413"/>
                      <a:pt x="1433167" y="9967"/>
                    </a:cubicBezTo>
                    <a:lnTo>
                      <a:pt x="1445587" y="7719"/>
                    </a:lnTo>
                    <a:cubicBezTo>
                      <a:pt x="1448799" y="5738"/>
                      <a:pt x="1452975" y="6380"/>
                      <a:pt x="1455438" y="9218"/>
                    </a:cubicBezTo>
                    <a:cubicBezTo>
                      <a:pt x="1459025" y="10128"/>
                      <a:pt x="1462130" y="12537"/>
                      <a:pt x="1463896" y="15803"/>
                    </a:cubicBezTo>
                    <a:cubicBezTo>
                      <a:pt x="1464646" y="19658"/>
                      <a:pt x="1464432" y="23566"/>
                      <a:pt x="1463415" y="2731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2" name="图形 4"/>
            <p:cNvGrpSpPr/>
            <p:nvPr/>
          </p:nvGrpSpPr>
          <p:grpSpPr>
            <a:xfrm>
              <a:off x="6506265" y="6256354"/>
              <a:ext cx="1553161" cy="1567489"/>
              <a:chOff x="7384723" y="3536655"/>
              <a:chExt cx="1553161" cy="1567489"/>
            </a:xfrm>
          </p:grpSpPr>
          <p:sp>
            <p:nvSpPr>
              <p:cNvPr id="43" name="任意多边形: 形状 604"/>
              <p:cNvSpPr/>
              <p:nvPr/>
            </p:nvSpPr>
            <p:spPr>
              <a:xfrm>
                <a:off x="7384723" y="3536655"/>
                <a:ext cx="1553107" cy="1567489"/>
              </a:xfrm>
              <a:custGeom>
                <a:gdLst>
                  <a:gd name="connsiteX0" fmla="*/ 1430992 w 1553107"/>
                  <a:gd name="connsiteY0" fmla="*/ 549657 h 1567489"/>
                  <a:gd name="connsiteX1" fmla="*/ 1095105 w 1553107"/>
                  <a:gd name="connsiteY1" fmla="*/ 620914 h 1567489"/>
                  <a:gd name="connsiteX2" fmla="*/ 1339391 w 1553107"/>
                  <a:gd name="connsiteY2" fmla="*/ 712514 h 1567489"/>
                  <a:gd name="connsiteX3" fmla="*/ 514932 w 1553107"/>
                  <a:gd name="connsiteY3" fmla="*/ 1567490 h 1567489"/>
                  <a:gd name="connsiteX4" fmla="*/ 214380 w 1553107"/>
                  <a:gd name="connsiteY4" fmla="*/ 1553517 h 1567489"/>
                  <a:gd name="connsiteX5" fmla="*/ 16188 w 1553107"/>
                  <a:gd name="connsiteY5" fmla="*/ 1536920 h 1567489"/>
                  <a:gd name="connsiteX6" fmla="*/ 1553108 w 1553107"/>
                  <a:gd name="connsiteY6" fmla="*/ 0 h 1567489"/>
                  <a:gd name="connsiteX7" fmla="*/ 1430938 w 1553107"/>
                  <a:gd name="connsiteY7" fmla="*/ 549657 h 15674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53107" h="1567489">
                    <a:moveTo>
                      <a:pt x="1430992" y="549657"/>
                    </a:moveTo>
                    <a:lnTo>
                      <a:pt x="1095105" y="620914"/>
                    </a:lnTo>
                    <a:lnTo>
                      <a:pt x="1339391" y="712514"/>
                    </a:lnTo>
                    <a:cubicBezTo>
                      <a:pt x="1339391" y="712514"/>
                      <a:pt x="1237619" y="1262172"/>
                      <a:pt x="514932" y="1567490"/>
                    </a:cubicBezTo>
                    <a:cubicBezTo>
                      <a:pt x="428525" y="1567490"/>
                      <a:pt x="312619" y="1560690"/>
                      <a:pt x="214380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ubicBezTo>
                      <a:pt x="1522539" y="325715"/>
                      <a:pt x="1430938" y="549657"/>
                      <a:pt x="1430938" y="549657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4" name="任意多边形: 形状 605"/>
              <p:cNvSpPr/>
              <p:nvPr/>
            </p:nvSpPr>
            <p:spPr>
              <a:xfrm>
                <a:off x="7384777" y="3536655"/>
                <a:ext cx="1553107" cy="1553516"/>
              </a:xfrm>
              <a:custGeom>
                <a:gdLst>
                  <a:gd name="connsiteX0" fmla="*/ 1553108 w 1553107"/>
                  <a:gd name="connsiteY0" fmla="*/ 0 h 1553516"/>
                  <a:gd name="connsiteX1" fmla="*/ 214379 w 1553107"/>
                  <a:gd name="connsiteY1" fmla="*/ 1553517 h 1553516"/>
                  <a:gd name="connsiteX2" fmla="*/ 16188 w 1553107"/>
                  <a:gd name="connsiteY2" fmla="*/ 1536920 h 1553516"/>
                  <a:gd name="connsiteX3" fmla="*/ 1553108 w 1553107"/>
                  <a:gd name="connsiteY3" fmla="*/ 0 h 15535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53107" h="1553516">
                    <a:moveTo>
                      <a:pt x="1553108" y="0"/>
                    </a:moveTo>
                    <a:cubicBezTo>
                      <a:pt x="503636" y="532901"/>
                      <a:pt x="263900" y="1318867"/>
                      <a:pt x="214379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2" name="任意多边形: 形状 606"/>
              <p:cNvSpPr/>
              <p:nvPr/>
            </p:nvSpPr>
            <p:spPr>
              <a:xfrm>
                <a:off x="8030877" y="4023786"/>
                <a:ext cx="78689" cy="502380"/>
              </a:xfrm>
              <a:custGeom>
                <a:gdLst>
                  <a:gd name="connsiteX0" fmla="*/ 53693 w 78689"/>
                  <a:gd name="connsiteY0" fmla="*/ 502380 h 502380"/>
                  <a:gd name="connsiteX1" fmla="*/ 28798 w 78689"/>
                  <a:gd name="connsiteY1" fmla="*/ 478985 h 502380"/>
                  <a:gd name="connsiteX2" fmla="*/ 49 w 78689"/>
                  <a:gd name="connsiteY2" fmla="*/ 26549 h 502380"/>
                  <a:gd name="connsiteX3" fmla="*/ 23391 w 78689"/>
                  <a:gd name="connsiteY3" fmla="*/ 49 h 502380"/>
                  <a:gd name="connsiteX4" fmla="*/ 49892 w 78689"/>
                  <a:gd name="connsiteY4" fmla="*/ 23391 h 502380"/>
                  <a:gd name="connsiteX5" fmla="*/ 78641 w 78689"/>
                  <a:gd name="connsiteY5" fmla="*/ 475826 h 502380"/>
                  <a:gd name="connsiteX6" fmla="*/ 55299 w 78689"/>
                  <a:gd name="connsiteY6" fmla="*/ 502326 h 502380"/>
                  <a:gd name="connsiteX7" fmla="*/ 53693 w 78689"/>
                  <a:gd name="connsiteY7" fmla="*/ 502326 h 5023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80">
                    <a:moveTo>
                      <a:pt x="53693" y="502380"/>
                    </a:moveTo>
                    <a:cubicBezTo>
                      <a:pt x="40630" y="502380"/>
                      <a:pt x="29655" y="492209"/>
                      <a:pt x="28798" y="478985"/>
                    </a:cubicBezTo>
                    <a:lnTo>
                      <a:pt x="49" y="26549"/>
                    </a:lnTo>
                    <a:cubicBezTo>
                      <a:pt x="-807" y="12791"/>
                      <a:pt x="9632" y="960"/>
                      <a:pt x="23391" y="49"/>
                    </a:cubicBezTo>
                    <a:cubicBezTo>
                      <a:pt x="37150" y="-808"/>
                      <a:pt x="48981" y="9632"/>
                      <a:pt x="49892" y="23391"/>
                    </a:cubicBezTo>
                    <a:lnTo>
                      <a:pt x="78641" y="475826"/>
                    </a:lnTo>
                    <a:cubicBezTo>
                      <a:pt x="79497" y="489585"/>
                      <a:pt x="69057" y="501417"/>
                      <a:pt x="55299" y="502326"/>
                    </a:cubicBezTo>
                    <a:cubicBezTo>
                      <a:pt x="54764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3" name="任意多边形: 形状 607"/>
              <p:cNvSpPr/>
              <p:nvPr/>
            </p:nvSpPr>
            <p:spPr>
              <a:xfrm>
                <a:off x="7721438" y="4206559"/>
                <a:ext cx="78689" cy="502326"/>
              </a:xfrm>
              <a:custGeom>
                <a:gdLst>
                  <a:gd name="connsiteX0" fmla="*/ 53693 w 78689"/>
                  <a:gd name="connsiteY0" fmla="*/ 502326 h 502326"/>
                  <a:gd name="connsiteX1" fmla="*/ 28798 w 78689"/>
                  <a:gd name="connsiteY1" fmla="*/ 478985 h 502326"/>
                  <a:gd name="connsiteX2" fmla="*/ 49 w 78689"/>
                  <a:gd name="connsiteY2" fmla="*/ 26549 h 502326"/>
                  <a:gd name="connsiteX3" fmla="*/ 23391 w 78689"/>
                  <a:gd name="connsiteY3" fmla="*/ 49 h 502326"/>
                  <a:gd name="connsiteX4" fmla="*/ 49891 w 78689"/>
                  <a:gd name="connsiteY4" fmla="*/ 23391 h 502326"/>
                  <a:gd name="connsiteX5" fmla="*/ 78640 w 78689"/>
                  <a:gd name="connsiteY5" fmla="*/ 475826 h 502326"/>
                  <a:gd name="connsiteX6" fmla="*/ 55298 w 78689"/>
                  <a:gd name="connsiteY6" fmla="*/ 502326 h 502326"/>
                  <a:gd name="connsiteX7" fmla="*/ 53693 w 78689"/>
                  <a:gd name="connsiteY7" fmla="*/ 502326 h 5023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26">
                    <a:moveTo>
                      <a:pt x="53693" y="502326"/>
                    </a:moveTo>
                    <a:cubicBezTo>
                      <a:pt x="40629" y="502326"/>
                      <a:pt x="29654" y="492155"/>
                      <a:pt x="28798" y="478985"/>
                    </a:cubicBezTo>
                    <a:lnTo>
                      <a:pt x="49" y="26549"/>
                    </a:lnTo>
                    <a:cubicBezTo>
                      <a:pt x="-808" y="12791"/>
                      <a:pt x="9632" y="960"/>
                      <a:pt x="23391" y="49"/>
                    </a:cubicBezTo>
                    <a:cubicBezTo>
                      <a:pt x="37149" y="-808"/>
                      <a:pt x="48981" y="9632"/>
                      <a:pt x="49891" y="23391"/>
                    </a:cubicBezTo>
                    <a:lnTo>
                      <a:pt x="78640" y="475826"/>
                    </a:lnTo>
                    <a:cubicBezTo>
                      <a:pt x="79497" y="489585"/>
                      <a:pt x="69058" y="501417"/>
                      <a:pt x="55298" y="502326"/>
                    </a:cubicBezTo>
                    <a:cubicBezTo>
                      <a:pt x="54763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5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105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6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7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46" name="任意多边形: 形状 858"/>
            <p:cNvSpPr/>
            <p:nvPr/>
          </p:nvSpPr>
          <p:spPr>
            <a:xfrm>
              <a:off x="9231643" y="7024425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580" name="图形 4"/>
          <p:cNvGrpSpPr/>
          <p:nvPr/>
        </p:nvGrpSpPr>
        <p:grpSpPr>
          <a:xfrm>
            <a:off x="4684395" y="1861820"/>
            <a:ext cx="602615" cy="332105"/>
            <a:chOff x="1570540" y="4502963"/>
            <a:chExt cx="1199801" cy="660403"/>
          </a:xfrm>
        </p:grpSpPr>
        <p:sp>
          <p:nvSpPr>
            <p:cNvPr id="581" name="任意多边形: 形状 580"/>
            <p:cNvSpPr/>
            <p:nvPr/>
          </p:nvSpPr>
          <p:spPr>
            <a:xfrm>
              <a:off x="1570540" y="4502963"/>
              <a:ext cx="1199801" cy="589992"/>
            </a:xfrm>
            <a:custGeom>
              <a:gdLst>
                <a:gd name="connsiteX0" fmla="*/ 1199802 w 1199801"/>
                <a:gd name="connsiteY0" fmla="*/ 563064 h 589992"/>
                <a:gd name="connsiteX1" fmla="*/ 1106595 w 1199801"/>
                <a:gd name="connsiteY1" fmla="*/ 589992 h 589992"/>
                <a:gd name="connsiteX2" fmla="*/ 0 w 1199801"/>
                <a:gd name="connsiteY2" fmla="*/ 44243 h 589992"/>
                <a:gd name="connsiteX3" fmla="*/ 500886 w 1199801"/>
                <a:gd name="connsiteY3" fmla="*/ 19188 h 589992"/>
                <a:gd name="connsiteX4" fmla="*/ 1199802 w 1199801"/>
                <a:gd name="connsiteY4" fmla="*/ 563064 h 5899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801" h="589992">
                  <a:moveTo>
                    <a:pt x="1199802" y="563064"/>
                  </a:moveTo>
                  <a:cubicBezTo>
                    <a:pt x="1199802" y="563064"/>
                    <a:pt x="1148300" y="564777"/>
                    <a:pt x="1106595" y="589992"/>
                  </a:cubicBezTo>
                  <a:cubicBezTo>
                    <a:pt x="1040103" y="507600"/>
                    <a:pt x="519677" y="43655"/>
                    <a:pt x="0" y="44243"/>
                  </a:cubicBezTo>
                  <a:cubicBezTo>
                    <a:pt x="161573" y="-5224"/>
                    <a:pt x="334281" y="-12666"/>
                    <a:pt x="500886" y="19188"/>
                  </a:cubicBezTo>
                  <a:cubicBezTo>
                    <a:pt x="899303" y="95264"/>
                    <a:pt x="1086412" y="370600"/>
                    <a:pt x="1199802" y="563064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2" name="任意多边形: 形状 581"/>
            <p:cNvSpPr/>
            <p:nvPr/>
          </p:nvSpPr>
          <p:spPr>
            <a:xfrm>
              <a:off x="2009222" y="4560971"/>
              <a:ext cx="101353" cy="205835"/>
            </a:xfrm>
            <a:custGeom>
              <a:gdLst>
                <a:gd name="connsiteX0" fmla="*/ 95343 w 101353"/>
                <a:gd name="connsiteY0" fmla="*/ 204610 h 205835"/>
                <a:gd name="connsiteX1" fmla="*/ 100429 w 101353"/>
                <a:gd name="connsiteY1" fmla="*/ 190423 h 205835"/>
                <a:gd name="connsiteX2" fmla="*/ 21088 w 101353"/>
                <a:gd name="connsiteY2" fmla="*/ 6633 h 205835"/>
                <a:gd name="connsiteX3" fmla="*/ 6633 w 101353"/>
                <a:gd name="connsiteY3" fmla="*/ 904 h 205835"/>
                <a:gd name="connsiteX4" fmla="*/ 905 w 101353"/>
                <a:gd name="connsiteY4" fmla="*/ 15413 h 205835"/>
                <a:gd name="connsiteX5" fmla="*/ 80245 w 101353"/>
                <a:gd name="connsiteY5" fmla="*/ 199203 h 205835"/>
                <a:gd name="connsiteX6" fmla="*/ 94700 w 101353"/>
                <a:gd name="connsiteY6" fmla="*/ 204931 h 205835"/>
                <a:gd name="connsiteX7" fmla="*/ 95343 w 101353"/>
                <a:gd name="connsiteY7" fmla="*/ 204610 h 2058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353" h="205835">
                  <a:moveTo>
                    <a:pt x="95343" y="204610"/>
                  </a:moveTo>
                  <a:cubicBezTo>
                    <a:pt x="100482" y="201987"/>
                    <a:pt x="102784" y="195777"/>
                    <a:pt x="100429" y="190423"/>
                  </a:cubicBezTo>
                  <a:lnTo>
                    <a:pt x="21088" y="6633"/>
                  </a:lnTo>
                  <a:cubicBezTo>
                    <a:pt x="18679" y="1065"/>
                    <a:pt x="12201" y="-1504"/>
                    <a:pt x="6633" y="904"/>
                  </a:cubicBezTo>
                  <a:cubicBezTo>
                    <a:pt x="1065" y="3313"/>
                    <a:pt x="-1505" y="9792"/>
                    <a:pt x="905" y="15413"/>
                  </a:cubicBezTo>
                  <a:lnTo>
                    <a:pt x="80245" y="199203"/>
                  </a:lnTo>
                  <a:cubicBezTo>
                    <a:pt x="82654" y="204770"/>
                    <a:pt x="89132" y="207341"/>
                    <a:pt x="94700" y="204931"/>
                  </a:cubicBezTo>
                  <a:cubicBezTo>
                    <a:pt x="94914" y="204824"/>
                    <a:pt x="95129" y="204717"/>
                    <a:pt x="95343" y="20461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3" name="任意多边形: 形状 582"/>
            <p:cNvSpPr/>
            <p:nvPr/>
          </p:nvSpPr>
          <p:spPr>
            <a:xfrm>
              <a:off x="2196492" y="4628159"/>
              <a:ext cx="101407" cy="205836"/>
            </a:xfrm>
            <a:custGeom>
              <a:gdLst>
                <a:gd name="connsiteX0" fmla="*/ 95396 w 101407"/>
                <a:gd name="connsiteY0" fmla="*/ 204610 h 205836"/>
                <a:gd name="connsiteX1" fmla="*/ 100482 w 101407"/>
                <a:gd name="connsiteY1" fmla="*/ 190423 h 205836"/>
                <a:gd name="connsiteX2" fmla="*/ 21141 w 101407"/>
                <a:gd name="connsiteY2" fmla="*/ 6633 h 205836"/>
                <a:gd name="connsiteX3" fmla="*/ 6633 w 101407"/>
                <a:gd name="connsiteY3" fmla="*/ 905 h 205836"/>
                <a:gd name="connsiteX4" fmla="*/ 905 w 101407"/>
                <a:gd name="connsiteY4" fmla="*/ 15413 h 205836"/>
                <a:gd name="connsiteX5" fmla="*/ 80245 w 101407"/>
                <a:gd name="connsiteY5" fmla="*/ 199203 h 205836"/>
                <a:gd name="connsiteX6" fmla="*/ 94754 w 101407"/>
                <a:gd name="connsiteY6" fmla="*/ 204932 h 205836"/>
                <a:gd name="connsiteX7" fmla="*/ 95396 w 101407"/>
                <a:gd name="connsiteY7" fmla="*/ 204610 h 205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407" h="205836">
                  <a:moveTo>
                    <a:pt x="95396" y="204610"/>
                  </a:moveTo>
                  <a:cubicBezTo>
                    <a:pt x="100536" y="201987"/>
                    <a:pt x="102838" y="195776"/>
                    <a:pt x="100482" y="190423"/>
                  </a:cubicBezTo>
                  <a:lnTo>
                    <a:pt x="21141" y="6633"/>
                  </a:lnTo>
                  <a:cubicBezTo>
                    <a:pt x="18732" y="1065"/>
                    <a:pt x="12254" y="-1505"/>
                    <a:pt x="6633" y="905"/>
                  </a:cubicBezTo>
                  <a:cubicBezTo>
                    <a:pt x="1065" y="3314"/>
                    <a:pt x="-1505" y="9791"/>
                    <a:pt x="905" y="15413"/>
                  </a:cubicBezTo>
                  <a:lnTo>
                    <a:pt x="80245" y="199203"/>
                  </a:lnTo>
                  <a:cubicBezTo>
                    <a:pt x="82654" y="204771"/>
                    <a:pt x="89132" y="207340"/>
                    <a:pt x="94754" y="204932"/>
                  </a:cubicBezTo>
                  <a:cubicBezTo>
                    <a:pt x="94968" y="204824"/>
                    <a:pt x="95182" y="204717"/>
                    <a:pt x="95396" y="20461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584" name="图形 4"/>
            <p:cNvGrpSpPr/>
            <p:nvPr/>
          </p:nvGrpSpPr>
          <p:grpSpPr>
            <a:xfrm>
              <a:off x="1570594" y="4547206"/>
              <a:ext cx="1118694" cy="616161"/>
              <a:chOff x="1570594" y="4547206"/>
              <a:chExt cx="1118694" cy="616161"/>
            </a:xfrm>
            <a:solidFill>
              <a:srgbClr val="92B5F8"/>
            </a:solidFill>
          </p:grpSpPr>
          <p:sp>
            <p:nvSpPr>
              <p:cNvPr id="585" name="任意多边形: 形状 584"/>
              <p:cNvSpPr/>
              <p:nvPr/>
            </p:nvSpPr>
            <p:spPr>
              <a:xfrm>
                <a:off x="2681793" y="4941448"/>
                <a:ext cx="7495" cy="10011"/>
              </a:xfrm>
              <a:custGeom>
                <a:gdLst>
                  <a:gd name="connsiteX0" fmla="*/ 0 w 7495"/>
                  <a:gd name="connsiteY0" fmla="*/ 0 h 10011"/>
                  <a:gd name="connsiteX1" fmla="*/ 7495 w 7495"/>
                  <a:gd name="connsiteY1" fmla="*/ 10011 h 10011"/>
                  <a:gd name="connsiteX2" fmla="*/ 0 w 7495"/>
                  <a:gd name="connsiteY2" fmla="*/ 0 h 100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495" h="10011">
                    <a:moveTo>
                      <a:pt x="0" y="0"/>
                    </a:moveTo>
                    <a:cubicBezTo>
                      <a:pt x="2570" y="3426"/>
                      <a:pt x="5032" y="6746"/>
                      <a:pt x="7495" y="10011"/>
                    </a:cubicBezTo>
                    <a:cubicBezTo>
                      <a:pt x="5086" y="6692"/>
                      <a:pt x="2570" y="3426"/>
                      <a:pt x="0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6" name="任意多边形: 形状 585"/>
              <p:cNvSpPr/>
              <p:nvPr/>
            </p:nvSpPr>
            <p:spPr>
              <a:xfrm>
                <a:off x="1570594" y="4547206"/>
                <a:ext cx="1106595" cy="616161"/>
              </a:xfrm>
              <a:custGeom>
                <a:gdLst>
                  <a:gd name="connsiteX0" fmla="*/ 0 w 1106595"/>
                  <a:gd name="connsiteY0" fmla="*/ 1 h 616161"/>
                  <a:gd name="connsiteX1" fmla="*/ 158200 w 1106595"/>
                  <a:gd name="connsiteY1" fmla="*/ 191767 h 616161"/>
                  <a:gd name="connsiteX2" fmla="*/ 304622 w 1106595"/>
                  <a:gd name="connsiteY2" fmla="*/ 152525 h 616161"/>
                  <a:gd name="connsiteX3" fmla="*/ 226833 w 1106595"/>
                  <a:gd name="connsiteY3" fmla="*/ 237488 h 616161"/>
                  <a:gd name="connsiteX4" fmla="*/ 995775 w 1106595"/>
                  <a:gd name="connsiteY4" fmla="*/ 615079 h 616161"/>
                  <a:gd name="connsiteX5" fmla="*/ 1106595 w 1106595"/>
                  <a:gd name="connsiteY5" fmla="*/ 545749 h 616161"/>
                  <a:gd name="connsiteX6" fmla="*/ 0 w 1106595"/>
                  <a:gd name="connsiteY6" fmla="*/ 1 h 6161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06595" h="616161">
                    <a:moveTo>
                      <a:pt x="0" y="1"/>
                    </a:moveTo>
                    <a:cubicBezTo>
                      <a:pt x="77253" y="122010"/>
                      <a:pt x="158200" y="191767"/>
                      <a:pt x="158200" y="191767"/>
                    </a:cubicBezTo>
                    <a:lnTo>
                      <a:pt x="304622" y="152525"/>
                    </a:lnTo>
                    <a:lnTo>
                      <a:pt x="226833" y="237488"/>
                    </a:lnTo>
                    <a:cubicBezTo>
                      <a:pt x="226833" y="237488"/>
                      <a:pt x="650252" y="639652"/>
                      <a:pt x="995775" y="615079"/>
                    </a:cubicBezTo>
                    <a:cubicBezTo>
                      <a:pt x="1029771" y="597787"/>
                      <a:pt x="1069334" y="568235"/>
                      <a:pt x="1106595" y="545749"/>
                    </a:cubicBezTo>
                    <a:cubicBezTo>
                      <a:pt x="1040103" y="463358"/>
                      <a:pt x="519677" y="-588"/>
                      <a:pt x="0" y="1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587" name="图形 4"/>
          <p:cNvGrpSpPr/>
          <p:nvPr/>
        </p:nvGrpSpPr>
        <p:grpSpPr>
          <a:xfrm>
            <a:off x="4961255" y="1473200"/>
            <a:ext cx="458470" cy="671830"/>
            <a:chOff x="2122302" y="3729921"/>
            <a:chExt cx="912732" cy="1336426"/>
          </a:xfrm>
        </p:grpSpPr>
        <p:sp>
          <p:nvSpPr>
            <p:cNvPr id="588" name="任意多边形: 形状 587"/>
            <p:cNvSpPr/>
            <p:nvPr/>
          </p:nvSpPr>
          <p:spPr>
            <a:xfrm>
              <a:off x="2122339" y="3729921"/>
              <a:ext cx="912695" cy="1336426"/>
            </a:xfrm>
            <a:custGeom>
              <a:gdLst>
                <a:gd name="connsiteX0" fmla="*/ 911509 w 912695"/>
                <a:gd name="connsiteY0" fmla="*/ 1336427 h 1336426"/>
                <a:gd name="connsiteX1" fmla="*/ 800743 w 912695"/>
                <a:gd name="connsiteY1" fmla="*/ 1334446 h 1336426"/>
                <a:gd name="connsiteX2" fmla="*/ 0 w 912695"/>
                <a:gd name="connsiteY2" fmla="*/ 0 h 1336426"/>
                <a:gd name="connsiteX3" fmla="*/ 548265 w 912695"/>
                <a:gd name="connsiteY3" fmla="*/ 315436 h 1336426"/>
                <a:gd name="connsiteX4" fmla="*/ 631621 w 912695"/>
                <a:gd name="connsiteY4" fmla="*/ 410409 h 1336426"/>
                <a:gd name="connsiteX5" fmla="*/ 631621 w 912695"/>
                <a:gd name="connsiteY5" fmla="*/ 537665 h 1336426"/>
                <a:gd name="connsiteX6" fmla="*/ 696936 w 912695"/>
                <a:gd name="connsiteY6" fmla="*/ 502706 h 1336426"/>
                <a:gd name="connsiteX7" fmla="*/ 911563 w 912695"/>
                <a:gd name="connsiteY7" fmla="*/ 1336373 h 13364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12695" h="1336426">
                  <a:moveTo>
                    <a:pt x="911509" y="1336427"/>
                  </a:moveTo>
                  <a:cubicBezTo>
                    <a:pt x="911509" y="1336427"/>
                    <a:pt x="862202" y="1336213"/>
                    <a:pt x="800743" y="1334446"/>
                  </a:cubicBezTo>
                  <a:cubicBezTo>
                    <a:pt x="786502" y="1201676"/>
                    <a:pt x="551478" y="354304"/>
                    <a:pt x="0" y="0"/>
                  </a:cubicBezTo>
                  <a:cubicBezTo>
                    <a:pt x="205098" y="57873"/>
                    <a:pt x="398845" y="162376"/>
                    <a:pt x="548265" y="315436"/>
                  </a:cubicBezTo>
                  <a:cubicBezTo>
                    <a:pt x="578085" y="345791"/>
                    <a:pt x="605977" y="377699"/>
                    <a:pt x="631621" y="410409"/>
                  </a:cubicBezTo>
                  <a:lnTo>
                    <a:pt x="631621" y="537665"/>
                  </a:lnTo>
                  <a:lnTo>
                    <a:pt x="696936" y="502706"/>
                  </a:lnTo>
                  <a:cubicBezTo>
                    <a:pt x="851013" y="743941"/>
                    <a:pt x="922752" y="1054826"/>
                    <a:pt x="911563" y="1336373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9" name="任意多边形: 形状 588"/>
            <p:cNvSpPr/>
            <p:nvPr/>
          </p:nvSpPr>
          <p:spPr>
            <a:xfrm>
              <a:off x="2526930" y="4049390"/>
              <a:ext cx="69188" cy="276892"/>
            </a:xfrm>
            <a:custGeom>
              <a:gdLst>
                <a:gd name="connsiteX0" fmla="*/ 12510 w 69188"/>
                <a:gd name="connsiteY0" fmla="*/ 276819 h 276892"/>
                <a:gd name="connsiteX1" fmla="*/ 27608 w 69188"/>
                <a:gd name="connsiteY1" fmla="*/ 265255 h 276892"/>
                <a:gd name="connsiteX2" fmla="*/ 68991 w 69188"/>
                <a:gd name="connsiteY2" fmla="*/ 16204 h 276892"/>
                <a:gd name="connsiteX3" fmla="*/ 57588 w 69188"/>
                <a:gd name="connsiteY3" fmla="*/ 197 h 276892"/>
                <a:gd name="connsiteX4" fmla="*/ 41580 w 69188"/>
                <a:gd name="connsiteY4" fmla="*/ 11600 h 276892"/>
                <a:gd name="connsiteX5" fmla="*/ 197 w 69188"/>
                <a:gd name="connsiteY5" fmla="*/ 260651 h 276892"/>
                <a:gd name="connsiteX6" fmla="*/ 11600 w 69188"/>
                <a:gd name="connsiteY6" fmla="*/ 276605 h 276892"/>
                <a:gd name="connsiteX7" fmla="*/ 12510 w 69188"/>
                <a:gd name="connsiteY7" fmla="*/ 276712 h 2768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9188" h="276892">
                  <a:moveTo>
                    <a:pt x="12510" y="276819"/>
                  </a:moveTo>
                  <a:cubicBezTo>
                    <a:pt x="19738" y="277568"/>
                    <a:pt x="26376" y="272536"/>
                    <a:pt x="27608" y="265255"/>
                  </a:cubicBezTo>
                  <a:lnTo>
                    <a:pt x="68991" y="16204"/>
                  </a:lnTo>
                  <a:cubicBezTo>
                    <a:pt x="70276" y="8602"/>
                    <a:pt x="65137" y="1482"/>
                    <a:pt x="57588" y="197"/>
                  </a:cubicBezTo>
                  <a:cubicBezTo>
                    <a:pt x="50039" y="-1088"/>
                    <a:pt x="42865" y="4052"/>
                    <a:pt x="41580" y="11600"/>
                  </a:cubicBezTo>
                  <a:lnTo>
                    <a:pt x="197" y="260651"/>
                  </a:lnTo>
                  <a:cubicBezTo>
                    <a:pt x="-1088" y="268199"/>
                    <a:pt x="4052" y="275373"/>
                    <a:pt x="11600" y="276605"/>
                  </a:cubicBezTo>
                  <a:cubicBezTo>
                    <a:pt x="11868" y="276605"/>
                    <a:pt x="12189" y="276712"/>
                    <a:pt x="12510" y="276712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590" name="图形 4"/>
            <p:cNvGrpSpPr/>
            <p:nvPr/>
          </p:nvGrpSpPr>
          <p:grpSpPr>
            <a:xfrm>
              <a:off x="2122302" y="3729921"/>
              <a:ext cx="910261" cy="1334701"/>
              <a:chOff x="2122302" y="3729921"/>
              <a:chExt cx="910261" cy="1334701"/>
            </a:xfrm>
            <a:solidFill>
              <a:srgbClr val="92B5F8"/>
            </a:solidFill>
          </p:grpSpPr>
          <p:sp>
            <p:nvSpPr>
              <p:cNvPr id="591" name="任意多边形: 形状 590"/>
              <p:cNvSpPr/>
              <p:nvPr/>
            </p:nvSpPr>
            <p:spPr>
              <a:xfrm>
                <a:off x="3031492" y="4906863"/>
                <a:ext cx="1070" cy="15739"/>
              </a:xfrm>
              <a:custGeom>
                <a:gdLst>
                  <a:gd name="connsiteX0" fmla="*/ 0 w 1070"/>
                  <a:gd name="connsiteY0" fmla="*/ 0 h 15739"/>
                  <a:gd name="connsiteX1" fmla="*/ 1071 w 1070"/>
                  <a:gd name="connsiteY1" fmla="*/ 15739 h 15739"/>
                  <a:gd name="connsiteX2" fmla="*/ 0 w 1070"/>
                  <a:gd name="connsiteY2" fmla="*/ 0 h 157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70" h="15739">
                    <a:moveTo>
                      <a:pt x="0" y="0"/>
                    </a:moveTo>
                    <a:cubicBezTo>
                      <a:pt x="375" y="5354"/>
                      <a:pt x="750" y="10600"/>
                      <a:pt x="1071" y="15739"/>
                    </a:cubicBezTo>
                    <a:cubicBezTo>
                      <a:pt x="750" y="10600"/>
                      <a:pt x="375" y="5354"/>
                      <a:pt x="0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92" name="任意多边形: 形状 591"/>
              <p:cNvSpPr/>
              <p:nvPr/>
            </p:nvSpPr>
            <p:spPr>
              <a:xfrm>
                <a:off x="2122302" y="3729921"/>
                <a:ext cx="800833" cy="1334701"/>
              </a:xfrm>
              <a:custGeom>
                <a:gdLst>
                  <a:gd name="connsiteX0" fmla="*/ 37 w 800833"/>
                  <a:gd name="connsiteY0" fmla="*/ 54 h 1334701"/>
                  <a:gd name="connsiteX1" fmla="*/ 36817 w 800833"/>
                  <a:gd name="connsiteY1" fmla="*/ 311421 h 1334701"/>
                  <a:gd name="connsiteX2" fmla="*/ 218894 w 800833"/>
                  <a:gd name="connsiteY2" fmla="*/ 369776 h 1334701"/>
                  <a:gd name="connsiteX3" fmla="*/ 78414 w 800833"/>
                  <a:gd name="connsiteY3" fmla="*/ 406769 h 1334701"/>
                  <a:gd name="connsiteX4" fmla="*/ 635995 w 800833"/>
                  <a:gd name="connsiteY4" fmla="*/ 1332304 h 1334701"/>
                  <a:gd name="connsiteX5" fmla="*/ 800833 w 800833"/>
                  <a:gd name="connsiteY5" fmla="*/ 1334446 h 1334701"/>
                  <a:gd name="connsiteX6" fmla="*/ 91 w 800833"/>
                  <a:gd name="connsiteY6" fmla="*/ 0 h 1334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00833" h="1334701">
                    <a:moveTo>
                      <a:pt x="37" y="54"/>
                    </a:moveTo>
                    <a:cubicBezTo>
                      <a:pt x="-1355" y="182184"/>
                      <a:pt x="36817" y="311421"/>
                      <a:pt x="36817" y="311421"/>
                    </a:cubicBezTo>
                    <a:lnTo>
                      <a:pt x="218894" y="369776"/>
                    </a:lnTo>
                    <a:lnTo>
                      <a:pt x="78414" y="406769"/>
                    </a:lnTo>
                    <a:cubicBezTo>
                      <a:pt x="78414" y="406769"/>
                      <a:pt x="252782" y="1122442"/>
                      <a:pt x="635995" y="1332304"/>
                    </a:cubicBezTo>
                    <a:cubicBezTo>
                      <a:pt x="683856" y="1337176"/>
                      <a:pt x="745959" y="1332840"/>
                      <a:pt x="800833" y="1334446"/>
                    </a:cubicBezTo>
                    <a:cubicBezTo>
                      <a:pt x="786592" y="1201676"/>
                      <a:pt x="551568" y="354304"/>
                      <a:pt x="91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803" name="图形 4"/>
          <p:cNvGrpSpPr/>
          <p:nvPr/>
        </p:nvGrpSpPr>
        <p:grpSpPr>
          <a:xfrm rot="1920000">
            <a:off x="5541010" y="1449705"/>
            <a:ext cx="419100" cy="710565"/>
            <a:chOff x="3614953" y="3041873"/>
            <a:chExt cx="1190143" cy="2016926"/>
          </a:xfrm>
          <a:solidFill>
            <a:srgbClr val="7C9AF2"/>
          </a:solidFill>
        </p:grpSpPr>
        <p:sp>
          <p:nvSpPr>
            <p:cNvPr id="804" name="任意多边形: 形状 803"/>
            <p:cNvSpPr/>
            <p:nvPr/>
          </p:nvSpPr>
          <p:spPr>
            <a:xfrm>
              <a:off x="3856648" y="4725214"/>
              <a:ext cx="632691" cy="311761"/>
            </a:xfrm>
            <a:custGeom>
              <a:gdLst>
                <a:gd name="connsiteX0" fmla="*/ 0 w 632691"/>
                <a:gd name="connsiteY0" fmla="*/ 308315 h 311761"/>
                <a:gd name="connsiteX1" fmla="*/ 632692 w 632691"/>
                <a:gd name="connsiteY1" fmla="*/ 0 h 311761"/>
                <a:gd name="connsiteX2" fmla="*/ 0 w 632691"/>
                <a:gd name="connsiteY2" fmla="*/ 308315 h 3117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2691" h="311761">
                  <a:moveTo>
                    <a:pt x="0" y="308315"/>
                  </a:moveTo>
                  <a:cubicBezTo>
                    <a:pt x="224960" y="332460"/>
                    <a:pt x="435839" y="229724"/>
                    <a:pt x="632692" y="0"/>
                  </a:cubicBezTo>
                  <a:cubicBezTo>
                    <a:pt x="330373" y="13973"/>
                    <a:pt x="119493" y="116709"/>
                    <a:pt x="0" y="308315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5" name="任意多边形: 形状 804"/>
            <p:cNvSpPr/>
            <p:nvPr/>
          </p:nvSpPr>
          <p:spPr>
            <a:xfrm>
              <a:off x="4103503" y="4307631"/>
              <a:ext cx="527332" cy="365010"/>
            </a:xfrm>
            <a:custGeom>
              <a:gdLst>
                <a:gd name="connsiteX0" fmla="*/ 0 w 527332"/>
                <a:gd name="connsiteY0" fmla="*/ 365011 h 365010"/>
                <a:gd name="connsiteX1" fmla="*/ 527333 w 527332"/>
                <a:gd name="connsiteY1" fmla="*/ 0 h 365010"/>
                <a:gd name="connsiteX2" fmla="*/ 0 w 527332"/>
                <a:gd name="connsiteY2" fmla="*/ 365011 h 3650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7332" h="365010">
                  <a:moveTo>
                    <a:pt x="0" y="365011"/>
                  </a:moveTo>
                  <a:cubicBezTo>
                    <a:pt x="206061" y="355748"/>
                    <a:pt x="381821" y="234061"/>
                    <a:pt x="527333" y="0"/>
                  </a:cubicBezTo>
                  <a:cubicBezTo>
                    <a:pt x="256760" y="54179"/>
                    <a:pt x="80947" y="175867"/>
                    <a:pt x="0" y="365011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6" name="任意多边形: 形状 805"/>
            <p:cNvSpPr/>
            <p:nvPr/>
          </p:nvSpPr>
          <p:spPr>
            <a:xfrm>
              <a:off x="4337350" y="3881322"/>
              <a:ext cx="444565" cy="416672"/>
            </a:xfrm>
            <a:custGeom>
              <a:gdLst>
                <a:gd name="connsiteX0" fmla="*/ 0 w 444565"/>
                <a:gd name="connsiteY0" fmla="*/ 416673 h 416672"/>
                <a:gd name="connsiteX1" fmla="*/ 444566 w 444565"/>
                <a:gd name="connsiteY1" fmla="*/ 0 h 416672"/>
                <a:gd name="connsiteX2" fmla="*/ 0 w 444565"/>
                <a:gd name="connsiteY2" fmla="*/ 416673 h 4166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4564" h="416671">
                  <a:moveTo>
                    <a:pt x="0" y="416673"/>
                  </a:moveTo>
                  <a:cubicBezTo>
                    <a:pt x="192303" y="379144"/>
                    <a:pt x="340491" y="240271"/>
                    <a:pt x="444566" y="0"/>
                  </a:cubicBezTo>
                  <a:cubicBezTo>
                    <a:pt x="197656" y="88281"/>
                    <a:pt x="49467" y="227155"/>
                    <a:pt x="0" y="416673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7" name="任意多边形: 形状 806"/>
            <p:cNvSpPr/>
            <p:nvPr/>
          </p:nvSpPr>
          <p:spPr>
            <a:xfrm>
              <a:off x="4510594" y="3488419"/>
              <a:ext cx="294502" cy="423472"/>
            </a:xfrm>
            <a:custGeom>
              <a:gdLst>
                <a:gd name="connsiteX0" fmla="*/ 294503 w 294502"/>
                <a:gd name="connsiteY0" fmla="*/ 0 h 423472"/>
                <a:gd name="connsiteX1" fmla="*/ 0 w 294502"/>
                <a:gd name="connsiteY1" fmla="*/ 423472 h 423472"/>
                <a:gd name="connsiteX2" fmla="*/ 294503 w 294502"/>
                <a:gd name="connsiteY2" fmla="*/ 0 h 4234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502" h="423472">
                  <a:moveTo>
                    <a:pt x="294503" y="0"/>
                  </a:moveTo>
                  <a:cubicBezTo>
                    <a:pt x="106002" y="116656"/>
                    <a:pt x="7816" y="257831"/>
                    <a:pt x="0" y="423472"/>
                  </a:cubicBezTo>
                  <a:cubicBezTo>
                    <a:pt x="152792" y="358104"/>
                    <a:pt x="250978" y="216929"/>
                    <a:pt x="294503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8" name="任意多边形: 形状 807"/>
            <p:cNvSpPr/>
            <p:nvPr/>
          </p:nvSpPr>
          <p:spPr>
            <a:xfrm>
              <a:off x="4541550" y="3198413"/>
              <a:ext cx="182974" cy="392153"/>
            </a:xfrm>
            <a:custGeom>
              <a:gdLst>
                <a:gd name="connsiteX0" fmla="*/ 182975 w 182974"/>
                <a:gd name="connsiteY0" fmla="*/ 0 h 392153"/>
                <a:gd name="connsiteX1" fmla="*/ 3146 w 182974"/>
                <a:gd name="connsiteY1" fmla="*/ 392153 h 392153"/>
                <a:gd name="connsiteX2" fmla="*/ 182975 w 182974"/>
                <a:gd name="connsiteY2" fmla="*/ 0 h 3921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2974" h="392153">
                  <a:moveTo>
                    <a:pt x="182975" y="0"/>
                  </a:moveTo>
                  <a:cubicBezTo>
                    <a:pt x="45011" y="124097"/>
                    <a:pt x="-14949" y="254833"/>
                    <a:pt x="3146" y="392153"/>
                  </a:cubicBezTo>
                  <a:cubicBezTo>
                    <a:pt x="119159" y="316025"/>
                    <a:pt x="179067" y="185289"/>
                    <a:pt x="182975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9" name="任意多边形: 形状 808"/>
            <p:cNvSpPr/>
            <p:nvPr/>
          </p:nvSpPr>
          <p:spPr>
            <a:xfrm>
              <a:off x="4416692" y="3041873"/>
              <a:ext cx="111994" cy="430646"/>
            </a:xfrm>
            <a:custGeom>
              <a:gdLst>
                <a:gd name="connsiteX0" fmla="*/ 43363 w 111994"/>
                <a:gd name="connsiteY0" fmla="*/ 430646 h 430646"/>
                <a:gd name="connsiteX1" fmla="*/ 71042 w 111994"/>
                <a:gd name="connsiteY1" fmla="*/ 0 h 430646"/>
                <a:gd name="connsiteX2" fmla="*/ 43363 w 111994"/>
                <a:gd name="connsiteY2" fmla="*/ 430646 h 4306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994" h="430646">
                  <a:moveTo>
                    <a:pt x="43363" y="430646"/>
                  </a:moveTo>
                  <a:cubicBezTo>
                    <a:pt x="124471" y="318113"/>
                    <a:pt x="133679" y="174582"/>
                    <a:pt x="71042" y="0"/>
                  </a:cubicBezTo>
                  <a:cubicBezTo>
                    <a:pt x="-13332" y="165374"/>
                    <a:pt x="-22540" y="308958"/>
                    <a:pt x="43363" y="430646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0" name="任意多边形: 形状 809"/>
            <p:cNvSpPr/>
            <p:nvPr/>
          </p:nvSpPr>
          <p:spPr>
            <a:xfrm>
              <a:off x="3614953" y="4388097"/>
              <a:ext cx="189730" cy="670702"/>
            </a:xfrm>
            <a:custGeom>
              <a:gdLst>
                <a:gd name="connsiteX0" fmla="*/ 158981 w 189730"/>
                <a:gd name="connsiteY0" fmla="*/ 621717 h 670702"/>
                <a:gd name="connsiteX1" fmla="*/ 139976 w 189730"/>
                <a:gd name="connsiteY1" fmla="*/ 670702 h 670702"/>
                <a:gd name="connsiteX2" fmla="*/ 96504 w 189730"/>
                <a:gd name="connsiteY2" fmla="*/ 670702 h 670702"/>
                <a:gd name="connsiteX3" fmla="*/ 67327 w 189730"/>
                <a:gd name="connsiteY3" fmla="*/ 0 h 670702"/>
                <a:gd name="connsiteX4" fmla="*/ 158981 w 189730"/>
                <a:gd name="connsiteY4" fmla="*/ 621717 h 6707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730" h="670702">
                  <a:moveTo>
                    <a:pt x="158981" y="621717"/>
                  </a:moveTo>
                  <a:cubicBezTo>
                    <a:pt x="153413" y="638260"/>
                    <a:pt x="147096" y="654588"/>
                    <a:pt x="139976" y="670702"/>
                  </a:cubicBezTo>
                  <a:lnTo>
                    <a:pt x="96504" y="670702"/>
                  </a:lnTo>
                  <a:cubicBezTo>
                    <a:pt x="-28182" y="500296"/>
                    <a:pt x="-25612" y="269394"/>
                    <a:pt x="67327" y="0"/>
                  </a:cubicBezTo>
                  <a:cubicBezTo>
                    <a:pt x="189818" y="232669"/>
                    <a:pt x="220387" y="439907"/>
                    <a:pt x="158981" y="621717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1" name="任意多边形: 形状 810"/>
            <p:cNvSpPr/>
            <p:nvPr/>
          </p:nvSpPr>
          <p:spPr>
            <a:xfrm>
              <a:off x="3958527" y="3821201"/>
              <a:ext cx="244305" cy="529420"/>
            </a:xfrm>
            <a:custGeom>
              <a:gdLst>
                <a:gd name="connsiteX0" fmla="*/ 239736 w 244305"/>
                <a:gd name="connsiteY0" fmla="*/ 529421 h 529420"/>
                <a:gd name="connsiteX1" fmla="*/ 0 w 244305"/>
                <a:gd name="connsiteY1" fmla="*/ 0 h 529420"/>
                <a:gd name="connsiteX2" fmla="*/ 239736 w 244305"/>
                <a:gd name="connsiteY2" fmla="*/ 529421 h 5294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305" h="529420">
                  <a:moveTo>
                    <a:pt x="239736" y="529421"/>
                  </a:moveTo>
                  <a:cubicBezTo>
                    <a:pt x="265058" y="344506"/>
                    <a:pt x="185129" y="168051"/>
                    <a:pt x="0" y="0"/>
                  </a:cubicBezTo>
                  <a:cubicBezTo>
                    <a:pt x="4336" y="249586"/>
                    <a:pt x="84266" y="426095"/>
                    <a:pt x="239736" y="529421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2" name="任意多边形: 形状 811"/>
            <p:cNvSpPr/>
            <p:nvPr/>
          </p:nvSpPr>
          <p:spPr>
            <a:xfrm>
              <a:off x="4114157" y="3604004"/>
              <a:ext cx="212597" cy="460626"/>
            </a:xfrm>
            <a:custGeom>
              <a:gdLst>
                <a:gd name="connsiteX0" fmla="*/ 0 w 212597"/>
                <a:gd name="connsiteY0" fmla="*/ 0 h 460626"/>
                <a:gd name="connsiteX1" fmla="*/ 208578 w 212597"/>
                <a:gd name="connsiteY1" fmla="*/ 460626 h 460626"/>
                <a:gd name="connsiteX2" fmla="*/ 0 w 212597"/>
                <a:gd name="connsiteY2" fmla="*/ 0 h 4606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2596" h="460626">
                  <a:moveTo>
                    <a:pt x="0" y="0"/>
                  </a:moveTo>
                  <a:cubicBezTo>
                    <a:pt x="3587" y="217250"/>
                    <a:pt x="73131" y="370792"/>
                    <a:pt x="208578" y="460626"/>
                  </a:cubicBezTo>
                  <a:cubicBezTo>
                    <a:pt x="230742" y="299749"/>
                    <a:pt x="161251" y="146208"/>
                    <a:pt x="0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3" name="任意多边形: 形状 812"/>
            <p:cNvSpPr/>
            <p:nvPr/>
          </p:nvSpPr>
          <p:spPr>
            <a:xfrm>
              <a:off x="4183219" y="3293172"/>
              <a:ext cx="212478" cy="460626"/>
            </a:xfrm>
            <a:custGeom>
              <a:gdLst>
                <a:gd name="connsiteX0" fmla="*/ 208578 w 212478"/>
                <a:gd name="connsiteY0" fmla="*/ 460626 h 460626"/>
                <a:gd name="connsiteX1" fmla="*/ 0 w 212478"/>
                <a:gd name="connsiteY1" fmla="*/ 0 h 460626"/>
                <a:gd name="connsiteX2" fmla="*/ 208578 w 212478"/>
                <a:gd name="connsiteY2" fmla="*/ 460626 h 4606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2478" h="460626">
                  <a:moveTo>
                    <a:pt x="208578" y="460626"/>
                  </a:moveTo>
                  <a:cubicBezTo>
                    <a:pt x="230367" y="299857"/>
                    <a:pt x="160877" y="146314"/>
                    <a:pt x="0" y="0"/>
                  </a:cubicBezTo>
                  <a:cubicBezTo>
                    <a:pt x="3640" y="217357"/>
                    <a:pt x="73184" y="370899"/>
                    <a:pt x="208578" y="460626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4" name="任意多边形: 形状 813"/>
            <p:cNvSpPr/>
            <p:nvPr/>
          </p:nvSpPr>
          <p:spPr>
            <a:xfrm>
              <a:off x="3840954" y="4064684"/>
              <a:ext cx="192044" cy="624019"/>
            </a:xfrm>
            <a:custGeom>
              <a:gdLst>
                <a:gd name="connsiteX0" fmla="*/ 162329 w 192044"/>
                <a:gd name="connsiteY0" fmla="*/ 624019 h 624019"/>
                <a:gd name="connsiteX1" fmla="*/ 19387 w 192044"/>
                <a:gd name="connsiteY1" fmla="*/ 0 h 624019"/>
                <a:gd name="connsiteX2" fmla="*/ 162329 w 192044"/>
                <a:gd name="connsiteY2" fmla="*/ 624019 h 6240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2044" h="624019">
                  <a:moveTo>
                    <a:pt x="162329" y="624019"/>
                  </a:moveTo>
                  <a:cubicBezTo>
                    <a:pt x="16710" y="478561"/>
                    <a:pt x="-30937" y="270519"/>
                    <a:pt x="19387" y="0"/>
                  </a:cubicBezTo>
                  <a:cubicBezTo>
                    <a:pt x="182245" y="222068"/>
                    <a:pt x="229892" y="430057"/>
                    <a:pt x="162329" y="624019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5" name="任意多边形: 形状 814"/>
            <p:cNvSpPr/>
            <p:nvPr/>
          </p:nvSpPr>
          <p:spPr>
            <a:xfrm>
              <a:off x="3731587" y="3523158"/>
              <a:ext cx="737668" cy="1535640"/>
            </a:xfrm>
            <a:custGeom>
              <a:gdLst>
                <a:gd name="connsiteX0" fmla="*/ 655766 w 737668"/>
                <a:gd name="connsiteY0" fmla="*/ 478941 h 1535640"/>
                <a:gd name="connsiteX1" fmla="*/ 453238 w 737668"/>
                <a:gd name="connsiteY1" fmla="*/ 949525 h 1535640"/>
                <a:gd name="connsiteX2" fmla="*/ 312545 w 737668"/>
                <a:gd name="connsiteY2" fmla="*/ 1167365 h 1535640"/>
                <a:gd name="connsiteX3" fmla="*/ 46469 w 737668"/>
                <a:gd name="connsiteY3" fmla="*/ 1535640 h 1535640"/>
                <a:gd name="connsiteX4" fmla="*/ 0 w 737668"/>
                <a:gd name="connsiteY4" fmla="*/ 1535640 h 1535640"/>
                <a:gd name="connsiteX5" fmla="*/ 42347 w 737668"/>
                <a:gd name="connsiteY5" fmla="*/ 1486655 h 1535640"/>
                <a:gd name="connsiteX6" fmla="*/ 271697 w 737668"/>
                <a:gd name="connsiteY6" fmla="*/ 1165545 h 1535640"/>
                <a:gd name="connsiteX7" fmla="*/ 284599 w 737668"/>
                <a:gd name="connsiteY7" fmla="*/ 1147556 h 1535640"/>
                <a:gd name="connsiteX8" fmla="*/ 421277 w 737668"/>
                <a:gd name="connsiteY8" fmla="*/ 931912 h 1535640"/>
                <a:gd name="connsiteX9" fmla="*/ 625250 w 737668"/>
                <a:gd name="connsiteY9" fmla="*/ 467806 h 1535640"/>
                <a:gd name="connsiteX10" fmla="*/ 706037 w 737668"/>
                <a:gd name="connsiteY10" fmla="*/ 35714 h 1535640"/>
                <a:gd name="connsiteX11" fmla="*/ 722044 w 737668"/>
                <a:gd name="connsiteY11" fmla="*/ 5 h 1535640"/>
                <a:gd name="connsiteX12" fmla="*/ 736873 w 737668"/>
                <a:gd name="connsiteY12" fmla="*/ 34804 h 1535640"/>
                <a:gd name="connsiteX13" fmla="*/ 655820 w 737668"/>
                <a:gd name="connsiteY13" fmla="*/ 478994 h 15356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668" h="1535640">
                  <a:moveTo>
                    <a:pt x="655766" y="478941"/>
                  </a:moveTo>
                  <a:cubicBezTo>
                    <a:pt x="605495" y="642655"/>
                    <a:pt x="537558" y="800427"/>
                    <a:pt x="453238" y="949525"/>
                  </a:cubicBezTo>
                  <a:cubicBezTo>
                    <a:pt x="411159" y="1021745"/>
                    <a:pt x="364261" y="1094395"/>
                    <a:pt x="312545" y="1167365"/>
                  </a:cubicBezTo>
                  <a:cubicBezTo>
                    <a:pt x="184432" y="1348424"/>
                    <a:pt x="161679" y="1403352"/>
                    <a:pt x="46469" y="1535640"/>
                  </a:cubicBezTo>
                  <a:lnTo>
                    <a:pt x="0" y="1535640"/>
                  </a:lnTo>
                  <a:cubicBezTo>
                    <a:pt x="15686" y="1517974"/>
                    <a:pt x="29659" y="1501806"/>
                    <a:pt x="42347" y="1486655"/>
                  </a:cubicBezTo>
                  <a:cubicBezTo>
                    <a:pt x="129451" y="1382687"/>
                    <a:pt x="156326" y="1326582"/>
                    <a:pt x="271697" y="1165545"/>
                  </a:cubicBezTo>
                  <a:lnTo>
                    <a:pt x="284599" y="1147556"/>
                  </a:lnTo>
                  <a:cubicBezTo>
                    <a:pt x="333852" y="1078066"/>
                    <a:pt x="379465" y="1006113"/>
                    <a:pt x="421277" y="931912"/>
                  </a:cubicBezTo>
                  <a:cubicBezTo>
                    <a:pt x="505972" y="785115"/>
                    <a:pt x="574391" y="629486"/>
                    <a:pt x="625250" y="467806"/>
                  </a:cubicBezTo>
                  <a:cubicBezTo>
                    <a:pt x="685479" y="282945"/>
                    <a:pt x="720491" y="138076"/>
                    <a:pt x="706037" y="35714"/>
                  </a:cubicBezTo>
                  <a:cubicBezTo>
                    <a:pt x="704645" y="26024"/>
                    <a:pt x="698328" y="862"/>
                    <a:pt x="722044" y="5"/>
                  </a:cubicBezTo>
                  <a:cubicBezTo>
                    <a:pt x="734143" y="-423"/>
                    <a:pt x="736338" y="25328"/>
                    <a:pt x="736873" y="34804"/>
                  </a:cubicBezTo>
                  <a:cubicBezTo>
                    <a:pt x="742495" y="140431"/>
                    <a:pt x="718618" y="288298"/>
                    <a:pt x="655820" y="478994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838" name="图形 4"/>
          <p:cNvGrpSpPr/>
          <p:nvPr/>
        </p:nvGrpSpPr>
        <p:grpSpPr>
          <a:xfrm>
            <a:off x="4541520" y="1492885"/>
            <a:ext cx="239395" cy="226060"/>
            <a:chOff x="1286739" y="3768633"/>
            <a:chExt cx="476775" cy="449461"/>
          </a:xfrm>
          <a:solidFill>
            <a:srgbClr val="92B5F8"/>
          </a:solidFill>
        </p:grpSpPr>
        <p:sp>
          <p:nvSpPr>
            <p:cNvPr id="839" name="任意多边形: 形状 838"/>
            <p:cNvSpPr/>
            <p:nvPr/>
          </p:nvSpPr>
          <p:spPr>
            <a:xfrm>
              <a:off x="1580468" y="4035049"/>
              <a:ext cx="183046" cy="183046"/>
            </a:xfrm>
            <a:custGeom>
              <a:gdLst>
                <a:gd name="connsiteX0" fmla="*/ 73321 w 183046"/>
                <a:gd name="connsiteY0" fmla="*/ 1850 h 183046"/>
                <a:gd name="connsiteX1" fmla="*/ 181197 w 183046"/>
                <a:gd name="connsiteY1" fmla="*/ 73321 h 183046"/>
                <a:gd name="connsiteX2" fmla="*/ 109726 w 183046"/>
                <a:gd name="connsiteY2" fmla="*/ 181197 h 183046"/>
                <a:gd name="connsiteX3" fmla="*/ 1850 w 183046"/>
                <a:gd name="connsiteY3" fmla="*/ 109725 h 183046"/>
                <a:gd name="connsiteX4" fmla="*/ 73321 w 183046"/>
                <a:gd name="connsiteY4" fmla="*/ 1850 h 1830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046" h="183046">
                  <a:moveTo>
                    <a:pt x="73321" y="1850"/>
                  </a:moveTo>
                  <a:cubicBezTo>
                    <a:pt x="122842" y="-8215"/>
                    <a:pt x="171132" y="23800"/>
                    <a:pt x="181197" y="73321"/>
                  </a:cubicBezTo>
                  <a:cubicBezTo>
                    <a:pt x="191261" y="122842"/>
                    <a:pt x="159247" y="171132"/>
                    <a:pt x="109726" y="181197"/>
                  </a:cubicBezTo>
                  <a:cubicBezTo>
                    <a:pt x="60204" y="191261"/>
                    <a:pt x="11915" y="159246"/>
                    <a:pt x="1850" y="109725"/>
                  </a:cubicBezTo>
                  <a:cubicBezTo>
                    <a:pt x="-8215" y="60204"/>
                    <a:pt x="23800" y="11914"/>
                    <a:pt x="73321" y="185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0" name="任意多边形: 形状 839"/>
            <p:cNvSpPr/>
            <p:nvPr/>
          </p:nvSpPr>
          <p:spPr>
            <a:xfrm>
              <a:off x="1287601" y="4000226"/>
              <a:ext cx="105734" cy="105734"/>
            </a:xfrm>
            <a:custGeom>
              <a:gdLst>
                <a:gd name="connsiteX0" fmla="*/ 2195 w 105734"/>
                <a:gd name="connsiteY0" fmla="*/ 37850 h 105734"/>
                <a:gd name="connsiteX1" fmla="*/ 67884 w 105734"/>
                <a:gd name="connsiteY1" fmla="*/ 2195 h 105734"/>
                <a:gd name="connsiteX2" fmla="*/ 103539 w 105734"/>
                <a:gd name="connsiteY2" fmla="*/ 67884 h 105734"/>
                <a:gd name="connsiteX3" fmla="*/ 37850 w 105734"/>
                <a:gd name="connsiteY3" fmla="*/ 103540 h 105734"/>
                <a:gd name="connsiteX4" fmla="*/ 2195 w 105734"/>
                <a:gd name="connsiteY4" fmla="*/ 37850 h 1057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734" h="105734">
                  <a:moveTo>
                    <a:pt x="2195" y="37850"/>
                  </a:moveTo>
                  <a:cubicBezTo>
                    <a:pt x="10493" y="9851"/>
                    <a:pt x="39885" y="-6103"/>
                    <a:pt x="67884" y="2195"/>
                  </a:cubicBezTo>
                  <a:cubicBezTo>
                    <a:pt x="95884" y="10493"/>
                    <a:pt x="111837" y="39885"/>
                    <a:pt x="103539" y="67884"/>
                  </a:cubicBezTo>
                  <a:cubicBezTo>
                    <a:pt x="95241" y="95884"/>
                    <a:pt x="65850" y="111837"/>
                    <a:pt x="37850" y="103540"/>
                  </a:cubicBezTo>
                  <a:cubicBezTo>
                    <a:pt x="9851" y="95241"/>
                    <a:pt x="-6103" y="65850"/>
                    <a:pt x="2195" y="3785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1" name="任意多边形: 形状 840"/>
            <p:cNvSpPr/>
            <p:nvPr/>
          </p:nvSpPr>
          <p:spPr>
            <a:xfrm>
              <a:off x="1286739" y="3768633"/>
              <a:ext cx="67187" cy="67177"/>
            </a:xfrm>
            <a:custGeom>
              <a:gdLst>
                <a:gd name="connsiteX0" fmla="*/ 4074 w 67187"/>
                <a:gd name="connsiteY0" fmla="*/ 49622 h 67177"/>
                <a:gd name="connsiteX1" fmla="*/ 17565 w 67187"/>
                <a:gd name="connsiteY1" fmla="*/ 4063 h 67177"/>
                <a:gd name="connsiteX2" fmla="*/ 63125 w 67187"/>
                <a:gd name="connsiteY2" fmla="*/ 17554 h 67177"/>
                <a:gd name="connsiteX3" fmla="*/ 49633 w 67187"/>
                <a:gd name="connsiteY3" fmla="*/ 63114 h 67177"/>
                <a:gd name="connsiteX4" fmla="*/ 4074 w 67187"/>
                <a:gd name="connsiteY4" fmla="*/ 49622 h 671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187" h="67177">
                  <a:moveTo>
                    <a:pt x="4074" y="49622"/>
                  </a:moveTo>
                  <a:cubicBezTo>
                    <a:pt x="-4759" y="33294"/>
                    <a:pt x="1237" y="12897"/>
                    <a:pt x="17565" y="4063"/>
                  </a:cubicBezTo>
                  <a:cubicBezTo>
                    <a:pt x="33894" y="-4770"/>
                    <a:pt x="54291" y="1279"/>
                    <a:pt x="63125" y="17554"/>
                  </a:cubicBezTo>
                  <a:cubicBezTo>
                    <a:pt x="71958" y="33883"/>
                    <a:pt x="65908" y="54280"/>
                    <a:pt x="49633" y="63114"/>
                  </a:cubicBezTo>
                  <a:cubicBezTo>
                    <a:pt x="33358" y="71947"/>
                    <a:pt x="12907" y="65898"/>
                    <a:pt x="4074" y="49622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sp>
        <p:nvSpPr>
          <p:cNvPr id="108" name="文本框 107"/>
          <p:cNvSpPr txBox="1"/>
          <p:nvPr/>
        </p:nvSpPr>
        <p:spPr>
          <a:xfrm>
            <a:off x="2306955" y="2672080"/>
            <a:ext cx="7560945" cy="982980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6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什么是</a:t>
            </a:r>
            <a:r>
              <a:rPr lang="zh-CN" altLang="en-US" sz="6000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水痘及其特点</a:t>
            </a:r>
            <a:endParaRPr lang="zh-CN" altLang="en-US" sz="6000">
              <a:solidFill>
                <a:srgbClr val="F05222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55" name="同侧圆角矩形 54"/>
          <p:cNvSpPr/>
          <p:nvPr/>
        </p:nvSpPr>
        <p:spPr>
          <a:xfrm>
            <a:off x="-17145" y="5941695"/>
            <a:ext cx="12209145" cy="836930"/>
          </a:xfrm>
          <a:prstGeom prst="round2SameRect">
            <a:avLst>
              <a:gd name="adj1" fmla="val 34901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64" name="同侧圆角矩形 63"/>
          <p:cNvSpPr/>
          <p:nvPr/>
        </p:nvSpPr>
        <p:spPr>
          <a:xfrm>
            <a:off x="-17145" y="6043295"/>
            <a:ext cx="12209145" cy="836930"/>
          </a:xfrm>
          <a:prstGeom prst="round2SameRect">
            <a:avLst>
              <a:gd name="adj1" fmla="val 45523"/>
              <a:gd name="adj2" fmla="val 0"/>
            </a:avLst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77" name="图形 4"/>
          <p:cNvGrpSpPr/>
          <p:nvPr/>
        </p:nvGrpSpPr>
        <p:grpSpPr>
          <a:xfrm flipH="1">
            <a:off x="1235075" y="2466340"/>
            <a:ext cx="549910" cy="60134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78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2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3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6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7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8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9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90" name="图形 4"/>
          <p:cNvGrpSpPr/>
          <p:nvPr/>
        </p:nvGrpSpPr>
        <p:grpSpPr>
          <a:xfrm>
            <a:off x="2330450" y="1774190"/>
            <a:ext cx="240665" cy="26289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9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9469120" y="1367155"/>
            <a:ext cx="1839595" cy="1263015"/>
            <a:chOff x="14912" y="2153"/>
            <a:chExt cx="2897" cy="1989"/>
          </a:xfrm>
        </p:grpSpPr>
        <p:grpSp>
          <p:nvGrpSpPr>
            <p:cNvPr id="65" name="图形 4"/>
            <p:cNvGrpSpPr/>
            <p:nvPr/>
          </p:nvGrpSpPr>
          <p:grpSpPr>
            <a:xfrm flipH="1">
              <a:off x="16341" y="2538"/>
              <a:ext cx="1468" cy="1604"/>
              <a:chOff x="7719267" y="2220507"/>
              <a:chExt cx="582597" cy="632996"/>
            </a:xfrm>
            <a:solidFill>
              <a:srgbClr val="E3EAFF"/>
            </a:solidFill>
          </p:grpSpPr>
          <p:sp>
            <p:nvSpPr>
              <p:cNvPr id="66" name="任意多边形: 形状 751"/>
              <p:cNvSpPr/>
              <p:nvPr/>
            </p:nvSpPr>
            <p:spPr>
              <a:xfrm>
                <a:off x="7912017" y="2482711"/>
                <a:ext cx="237978" cy="238026"/>
              </a:xfrm>
              <a:custGeom>
                <a:gdLst>
                  <a:gd name="connsiteX0" fmla="*/ 64088 w 237978"/>
                  <a:gd name="connsiteY0" fmla="*/ 13466 h 238026"/>
                  <a:gd name="connsiteX1" fmla="*/ 224536 w 237978"/>
                  <a:gd name="connsiteY1" fmla="*/ 64111 h 238026"/>
                  <a:gd name="connsiteX2" fmla="*/ 173891 w 237978"/>
                  <a:gd name="connsiteY2" fmla="*/ 224560 h 238026"/>
                  <a:gd name="connsiteX3" fmla="*/ 13443 w 237978"/>
                  <a:gd name="connsiteY3" fmla="*/ 173914 h 238026"/>
                  <a:gd name="connsiteX4" fmla="*/ 64088 w 237978"/>
                  <a:gd name="connsiteY4" fmla="*/ 13466 h 238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7978" h="238024">
                    <a:moveTo>
                      <a:pt x="64088" y="13466"/>
                    </a:moveTo>
                    <a:cubicBezTo>
                      <a:pt x="122389" y="-16889"/>
                      <a:pt x="194235" y="5811"/>
                      <a:pt x="224536" y="64111"/>
                    </a:cubicBezTo>
                    <a:cubicBezTo>
                      <a:pt x="254838" y="122413"/>
                      <a:pt x="232192" y="194205"/>
                      <a:pt x="173891" y="224560"/>
                    </a:cubicBezTo>
                    <a:cubicBezTo>
                      <a:pt x="115590" y="254915"/>
                      <a:pt x="43798" y="232216"/>
                      <a:pt x="13443" y="173914"/>
                    </a:cubicBezTo>
                    <a:cubicBezTo>
                      <a:pt x="-16859" y="115613"/>
                      <a:pt x="5787" y="43821"/>
                      <a:pt x="64088" y="13466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7" name="任意多边形: 形状 752"/>
              <p:cNvSpPr/>
              <p:nvPr/>
            </p:nvSpPr>
            <p:spPr>
              <a:xfrm>
                <a:off x="7719267" y="2471579"/>
                <a:ext cx="119596" cy="119596"/>
              </a:xfrm>
              <a:custGeom>
                <a:gdLst>
                  <a:gd name="connsiteX0" fmla="*/ 32200 w 119596"/>
                  <a:gd name="connsiteY0" fmla="*/ 6771 h 119596"/>
                  <a:gd name="connsiteX1" fmla="*/ 112826 w 119596"/>
                  <a:gd name="connsiteY1" fmla="*/ 32200 h 119596"/>
                  <a:gd name="connsiteX2" fmla="*/ 87396 w 119596"/>
                  <a:gd name="connsiteY2" fmla="*/ 112826 h 119596"/>
                  <a:gd name="connsiteX3" fmla="*/ 6771 w 119596"/>
                  <a:gd name="connsiteY3" fmla="*/ 87396 h 119596"/>
                  <a:gd name="connsiteX4" fmla="*/ 32200 w 119596"/>
                  <a:gd name="connsiteY4" fmla="*/ 6771 h 1195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96" h="119596">
                    <a:moveTo>
                      <a:pt x="32200" y="6771"/>
                    </a:moveTo>
                    <a:cubicBezTo>
                      <a:pt x="61485" y="-8487"/>
                      <a:pt x="97568" y="2916"/>
                      <a:pt x="112826" y="32200"/>
                    </a:cubicBezTo>
                    <a:cubicBezTo>
                      <a:pt x="128084" y="61485"/>
                      <a:pt x="116681" y="97568"/>
                      <a:pt x="87396" y="112826"/>
                    </a:cubicBezTo>
                    <a:cubicBezTo>
                      <a:pt x="58112" y="128084"/>
                      <a:pt x="22028" y="116681"/>
                      <a:pt x="6771" y="87396"/>
                    </a:cubicBezTo>
                    <a:cubicBezTo>
                      <a:pt x="-8487" y="58112"/>
                      <a:pt x="2916" y="22028"/>
                      <a:pt x="32200" y="677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8" name="任意多边形: 形状 753"/>
              <p:cNvSpPr/>
              <p:nvPr/>
            </p:nvSpPr>
            <p:spPr>
              <a:xfrm>
                <a:off x="8014961" y="2220507"/>
                <a:ext cx="119570" cy="119570"/>
              </a:xfrm>
              <a:custGeom>
                <a:gdLst>
                  <a:gd name="connsiteX0" fmla="*/ 42680 w 119570"/>
                  <a:gd name="connsiteY0" fmla="*/ 2528 h 119570"/>
                  <a:gd name="connsiteX1" fmla="*/ 117042 w 119570"/>
                  <a:gd name="connsiteY1" fmla="*/ 42680 h 119570"/>
                  <a:gd name="connsiteX2" fmla="*/ 76890 w 119570"/>
                  <a:gd name="connsiteY2" fmla="*/ 117042 h 119570"/>
                  <a:gd name="connsiteX3" fmla="*/ 2528 w 119570"/>
                  <a:gd name="connsiteY3" fmla="*/ 76890 h 119570"/>
                  <a:gd name="connsiteX4" fmla="*/ 42680 w 119570"/>
                  <a:gd name="connsiteY4" fmla="*/ 2528 h 1195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70" h="119570">
                    <a:moveTo>
                      <a:pt x="42680" y="2528"/>
                    </a:moveTo>
                    <a:cubicBezTo>
                      <a:pt x="74320" y="-6948"/>
                      <a:pt x="107620" y="11041"/>
                      <a:pt x="117042" y="42680"/>
                    </a:cubicBezTo>
                    <a:cubicBezTo>
                      <a:pt x="126518" y="74320"/>
                      <a:pt x="108530" y="107620"/>
                      <a:pt x="76890" y="117042"/>
                    </a:cubicBezTo>
                    <a:cubicBezTo>
                      <a:pt x="45250" y="126518"/>
                      <a:pt x="11950" y="108530"/>
                      <a:pt x="2528" y="76890"/>
                    </a:cubicBezTo>
                    <a:cubicBezTo>
                      <a:pt x="-6948" y="45250"/>
                      <a:pt x="11041" y="11951"/>
                      <a:pt x="42680" y="252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9" name="任意多边形: 形状 754"/>
              <p:cNvSpPr/>
              <p:nvPr/>
            </p:nvSpPr>
            <p:spPr>
              <a:xfrm>
                <a:off x="7817181" y="2730082"/>
                <a:ext cx="85554" cy="85540"/>
              </a:xfrm>
              <a:custGeom>
                <a:gdLst>
                  <a:gd name="connsiteX0" fmla="*/ 30491 w 85554"/>
                  <a:gd name="connsiteY0" fmla="*/ 1815 h 85540"/>
                  <a:gd name="connsiteX1" fmla="*/ 83760 w 85554"/>
                  <a:gd name="connsiteY1" fmla="*/ 30510 h 85540"/>
                  <a:gd name="connsiteX2" fmla="*/ 55064 w 85554"/>
                  <a:gd name="connsiteY2" fmla="*/ 83725 h 85540"/>
                  <a:gd name="connsiteX3" fmla="*/ 1795 w 85554"/>
                  <a:gd name="connsiteY3" fmla="*/ 55030 h 85540"/>
                  <a:gd name="connsiteX4" fmla="*/ 30544 w 85554"/>
                  <a:gd name="connsiteY4" fmla="*/ 1815 h 85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554" h="85540">
                    <a:moveTo>
                      <a:pt x="30491" y="1815"/>
                    </a:moveTo>
                    <a:cubicBezTo>
                      <a:pt x="53136" y="-4984"/>
                      <a:pt x="76960" y="7918"/>
                      <a:pt x="83760" y="30510"/>
                    </a:cubicBezTo>
                    <a:cubicBezTo>
                      <a:pt x="90505" y="53156"/>
                      <a:pt x="77656" y="76980"/>
                      <a:pt x="55064" y="83725"/>
                    </a:cubicBezTo>
                    <a:cubicBezTo>
                      <a:pt x="32418" y="90525"/>
                      <a:pt x="8594" y="77622"/>
                      <a:pt x="1795" y="55030"/>
                    </a:cubicBezTo>
                    <a:cubicBezTo>
                      <a:pt x="-4950" y="32384"/>
                      <a:pt x="7898" y="8561"/>
                      <a:pt x="30544" y="1815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0" name="任意多边形: 形状 755"/>
              <p:cNvSpPr/>
              <p:nvPr/>
            </p:nvSpPr>
            <p:spPr>
              <a:xfrm>
                <a:off x="7829946" y="2266062"/>
                <a:ext cx="81182" cy="81193"/>
              </a:xfrm>
              <a:custGeom>
                <a:gdLst>
                  <a:gd name="connsiteX0" fmla="*/ 59859 w 81182"/>
                  <a:gd name="connsiteY0" fmla="*/ 4888 h 81193"/>
                  <a:gd name="connsiteX1" fmla="*/ 76295 w 81182"/>
                  <a:gd name="connsiteY1" fmla="*/ 59869 h 81193"/>
                  <a:gd name="connsiteX2" fmla="*/ 21313 w 81182"/>
                  <a:gd name="connsiteY2" fmla="*/ 76305 h 81193"/>
                  <a:gd name="connsiteX3" fmla="*/ 4877 w 81182"/>
                  <a:gd name="connsiteY3" fmla="*/ 21324 h 81193"/>
                  <a:gd name="connsiteX4" fmla="*/ 59859 w 81182"/>
                  <a:gd name="connsiteY4" fmla="*/ 4888 h 811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1182" h="81193">
                    <a:moveTo>
                      <a:pt x="59859" y="4888"/>
                    </a:moveTo>
                    <a:cubicBezTo>
                      <a:pt x="79614" y="15542"/>
                      <a:pt x="86949" y="40168"/>
                      <a:pt x="76295" y="59869"/>
                    </a:cubicBezTo>
                    <a:cubicBezTo>
                      <a:pt x="65641" y="79624"/>
                      <a:pt x="41014" y="86959"/>
                      <a:pt x="21313" y="76305"/>
                    </a:cubicBezTo>
                    <a:cubicBezTo>
                      <a:pt x="1612" y="65651"/>
                      <a:pt x="-5777" y="41025"/>
                      <a:pt x="4877" y="21324"/>
                    </a:cubicBezTo>
                    <a:cubicBezTo>
                      <a:pt x="15531" y="1569"/>
                      <a:pt x="40158" y="-5766"/>
                      <a:pt x="59859" y="488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1" name="任意多边形: 形状 756"/>
              <p:cNvSpPr/>
              <p:nvPr/>
            </p:nvSpPr>
            <p:spPr>
              <a:xfrm>
                <a:off x="8195399" y="2551864"/>
                <a:ext cx="106465" cy="106465"/>
              </a:xfrm>
              <a:custGeom>
                <a:gdLst>
                  <a:gd name="connsiteX0" fmla="*/ 49191 w 106465"/>
                  <a:gd name="connsiteY0" fmla="*/ 151 h 106465"/>
                  <a:gd name="connsiteX1" fmla="*/ 106314 w 106465"/>
                  <a:gd name="connsiteY1" fmla="*/ 49244 h 106465"/>
                  <a:gd name="connsiteX2" fmla="*/ 57221 w 106465"/>
                  <a:gd name="connsiteY2" fmla="*/ 106314 h 106465"/>
                  <a:gd name="connsiteX3" fmla="*/ 151 w 106465"/>
                  <a:gd name="connsiteY3" fmla="*/ 57221 h 106465"/>
                  <a:gd name="connsiteX4" fmla="*/ 49244 w 106465"/>
                  <a:gd name="connsiteY4" fmla="*/ 151 h 1064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465" h="106465">
                    <a:moveTo>
                      <a:pt x="49191" y="151"/>
                    </a:moveTo>
                    <a:cubicBezTo>
                      <a:pt x="78528" y="-2044"/>
                      <a:pt x="104065" y="19906"/>
                      <a:pt x="106314" y="49244"/>
                    </a:cubicBezTo>
                    <a:cubicBezTo>
                      <a:pt x="108509" y="78582"/>
                      <a:pt x="86559" y="104119"/>
                      <a:pt x="57221" y="106314"/>
                    </a:cubicBezTo>
                    <a:cubicBezTo>
                      <a:pt x="27883" y="108509"/>
                      <a:pt x="2346" y="86559"/>
                      <a:pt x="151" y="57221"/>
                    </a:cubicBezTo>
                    <a:cubicBezTo>
                      <a:pt x="-2043" y="27883"/>
                      <a:pt x="19906" y="2346"/>
                      <a:pt x="49244" y="15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2" name="任意多边形: 形状 757"/>
              <p:cNvSpPr/>
              <p:nvPr/>
            </p:nvSpPr>
            <p:spPr>
              <a:xfrm>
                <a:off x="8127748" y="2733907"/>
                <a:ext cx="119596" cy="119596"/>
              </a:xfrm>
              <a:custGeom>
                <a:gdLst>
                  <a:gd name="connsiteX0" fmla="*/ 32200 w 119596"/>
                  <a:gd name="connsiteY0" fmla="*/ 6771 h 119596"/>
                  <a:gd name="connsiteX1" fmla="*/ 112826 w 119596"/>
                  <a:gd name="connsiteY1" fmla="*/ 32200 h 119596"/>
                  <a:gd name="connsiteX2" fmla="*/ 87397 w 119596"/>
                  <a:gd name="connsiteY2" fmla="*/ 112826 h 119596"/>
                  <a:gd name="connsiteX3" fmla="*/ 6771 w 119596"/>
                  <a:gd name="connsiteY3" fmla="*/ 87396 h 119596"/>
                  <a:gd name="connsiteX4" fmla="*/ 32200 w 119596"/>
                  <a:gd name="connsiteY4" fmla="*/ 6771 h 1195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96" h="119596">
                    <a:moveTo>
                      <a:pt x="32200" y="6771"/>
                    </a:moveTo>
                    <a:cubicBezTo>
                      <a:pt x="61485" y="-8487"/>
                      <a:pt x="97569" y="2916"/>
                      <a:pt x="112826" y="32200"/>
                    </a:cubicBezTo>
                    <a:cubicBezTo>
                      <a:pt x="128084" y="61485"/>
                      <a:pt x="116681" y="97568"/>
                      <a:pt x="87397" y="112826"/>
                    </a:cubicBezTo>
                    <a:cubicBezTo>
                      <a:pt x="58112" y="128084"/>
                      <a:pt x="22029" y="116681"/>
                      <a:pt x="6771" y="87396"/>
                    </a:cubicBezTo>
                    <a:cubicBezTo>
                      <a:pt x="-8487" y="58112"/>
                      <a:pt x="2916" y="22028"/>
                      <a:pt x="32200" y="677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3" name="任意多边形: 形状 758"/>
              <p:cNvSpPr/>
              <p:nvPr/>
            </p:nvSpPr>
            <p:spPr>
              <a:xfrm>
                <a:off x="8025922" y="2580311"/>
                <a:ext cx="222922" cy="36241"/>
              </a:xfrm>
              <a:custGeom>
                <a:gdLst>
                  <a:gd name="connsiteX0" fmla="*/ 222897 w 222922"/>
                  <a:gd name="connsiteY0" fmla="*/ 24974 h 36241"/>
                  <a:gd name="connsiteX1" fmla="*/ 222897 w 222922"/>
                  <a:gd name="connsiteY1" fmla="*/ 24974 h 36241"/>
                  <a:gd name="connsiteX2" fmla="*/ 210155 w 222922"/>
                  <a:gd name="connsiteY2" fmla="*/ 36216 h 36241"/>
                  <a:gd name="connsiteX3" fmla="*/ 11268 w 222922"/>
                  <a:gd name="connsiteY3" fmla="*/ 24010 h 36241"/>
                  <a:gd name="connsiteX4" fmla="*/ 25 w 222922"/>
                  <a:gd name="connsiteY4" fmla="*/ 11268 h 36241"/>
                  <a:gd name="connsiteX5" fmla="*/ 25 w 222922"/>
                  <a:gd name="connsiteY5" fmla="*/ 11268 h 36241"/>
                  <a:gd name="connsiteX6" fmla="*/ 12767 w 222922"/>
                  <a:gd name="connsiteY6" fmla="*/ 25 h 36241"/>
                  <a:gd name="connsiteX7" fmla="*/ 211654 w 222922"/>
                  <a:gd name="connsiteY7" fmla="*/ 12232 h 36241"/>
                  <a:gd name="connsiteX8" fmla="*/ 222897 w 222922"/>
                  <a:gd name="connsiteY8" fmla="*/ 24974 h 3624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2922" h="36241">
                    <a:moveTo>
                      <a:pt x="222897" y="24974"/>
                    </a:moveTo>
                    <a:lnTo>
                      <a:pt x="222897" y="24974"/>
                    </a:lnTo>
                    <a:cubicBezTo>
                      <a:pt x="222468" y="31612"/>
                      <a:pt x="216794" y="36644"/>
                      <a:pt x="210155" y="36216"/>
                    </a:cubicBezTo>
                    <a:lnTo>
                      <a:pt x="11268" y="24010"/>
                    </a:lnTo>
                    <a:cubicBezTo>
                      <a:pt x="4630" y="23582"/>
                      <a:pt x="-403" y="17907"/>
                      <a:pt x="25" y="11268"/>
                    </a:cubicBezTo>
                    <a:lnTo>
                      <a:pt x="25" y="11268"/>
                    </a:lnTo>
                    <a:cubicBezTo>
                      <a:pt x="454" y="4629"/>
                      <a:pt x="6129" y="-403"/>
                      <a:pt x="12767" y="25"/>
                    </a:cubicBezTo>
                    <a:lnTo>
                      <a:pt x="211654" y="12232"/>
                    </a:lnTo>
                    <a:cubicBezTo>
                      <a:pt x="218293" y="12660"/>
                      <a:pt x="223325" y="18335"/>
                      <a:pt x="222897" y="24974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4" name="任意多边形: 形状 759"/>
              <p:cNvSpPr/>
              <p:nvPr/>
            </p:nvSpPr>
            <p:spPr>
              <a:xfrm>
                <a:off x="7780920" y="2519580"/>
                <a:ext cx="235919" cy="106843"/>
              </a:xfrm>
              <a:custGeom>
                <a:gdLst>
                  <a:gd name="connsiteX0" fmla="*/ 235017 w 235919"/>
                  <a:gd name="connsiteY0" fmla="*/ 98178 h 106843"/>
                  <a:gd name="connsiteX1" fmla="*/ 235017 w 235919"/>
                  <a:gd name="connsiteY1" fmla="*/ 98178 h 106843"/>
                  <a:gd name="connsiteX2" fmla="*/ 217617 w 235919"/>
                  <a:gd name="connsiteY2" fmla="*/ 105941 h 106843"/>
                  <a:gd name="connsiteX3" fmla="*/ 8665 w 235919"/>
                  <a:gd name="connsiteY3" fmla="*/ 26065 h 106843"/>
                  <a:gd name="connsiteX4" fmla="*/ 903 w 235919"/>
                  <a:gd name="connsiteY4" fmla="*/ 8665 h 106843"/>
                  <a:gd name="connsiteX5" fmla="*/ 903 w 235919"/>
                  <a:gd name="connsiteY5" fmla="*/ 8665 h 106843"/>
                  <a:gd name="connsiteX6" fmla="*/ 18302 w 235919"/>
                  <a:gd name="connsiteY6" fmla="*/ 903 h 106843"/>
                  <a:gd name="connsiteX7" fmla="*/ 227254 w 235919"/>
                  <a:gd name="connsiteY7" fmla="*/ 80779 h 106843"/>
                  <a:gd name="connsiteX8" fmla="*/ 235017 w 235919"/>
                  <a:gd name="connsiteY8" fmla="*/ 98178 h 1068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35919" h="106841">
                    <a:moveTo>
                      <a:pt x="235017" y="98178"/>
                    </a:moveTo>
                    <a:lnTo>
                      <a:pt x="235017" y="98178"/>
                    </a:lnTo>
                    <a:cubicBezTo>
                      <a:pt x="232340" y="105138"/>
                      <a:pt x="224577" y="108618"/>
                      <a:pt x="217617" y="105941"/>
                    </a:cubicBezTo>
                    <a:lnTo>
                      <a:pt x="8665" y="26065"/>
                    </a:lnTo>
                    <a:cubicBezTo>
                      <a:pt x="1705" y="23388"/>
                      <a:pt x="-1774" y="15625"/>
                      <a:pt x="903" y="8665"/>
                    </a:cubicBezTo>
                    <a:lnTo>
                      <a:pt x="903" y="8665"/>
                    </a:lnTo>
                    <a:cubicBezTo>
                      <a:pt x="3579" y="1706"/>
                      <a:pt x="11342" y="-1774"/>
                      <a:pt x="18302" y="903"/>
                    </a:cubicBezTo>
                    <a:lnTo>
                      <a:pt x="227254" y="80779"/>
                    </a:lnTo>
                    <a:cubicBezTo>
                      <a:pt x="234214" y="83455"/>
                      <a:pt x="237694" y="91218"/>
                      <a:pt x="235017" y="9817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5" name="任意多边形: 形状 760"/>
              <p:cNvSpPr/>
              <p:nvPr/>
            </p:nvSpPr>
            <p:spPr>
              <a:xfrm>
                <a:off x="8041734" y="2312863"/>
                <a:ext cx="47445" cy="249758"/>
              </a:xfrm>
              <a:custGeom>
                <a:gdLst>
                  <a:gd name="connsiteX0" fmla="*/ 35180 w 47445"/>
                  <a:gd name="connsiteY0" fmla="*/ 59 h 249758"/>
                  <a:gd name="connsiteX1" fmla="*/ 35180 w 47445"/>
                  <a:gd name="connsiteY1" fmla="*/ 59 h 249758"/>
                  <a:gd name="connsiteX2" fmla="*/ 47386 w 47445"/>
                  <a:gd name="connsiteY2" fmla="*/ 14729 h 249758"/>
                  <a:gd name="connsiteX3" fmla="*/ 26935 w 47445"/>
                  <a:gd name="connsiteY3" fmla="*/ 237493 h 249758"/>
                  <a:gd name="connsiteX4" fmla="*/ 12266 w 47445"/>
                  <a:gd name="connsiteY4" fmla="*/ 249699 h 249758"/>
                  <a:gd name="connsiteX5" fmla="*/ 12266 w 47445"/>
                  <a:gd name="connsiteY5" fmla="*/ 249699 h 249758"/>
                  <a:gd name="connsiteX6" fmla="*/ 60 w 47445"/>
                  <a:gd name="connsiteY6" fmla="*/ 235030 h 249758"/>
                  <a:gd name="connsiteX7" fmla="*/ 20510 w 47445"/>
                  <a:gd name="connsiteY7" fmla="*/ 12266 h 249758"/>
                  <a:gd name="connsiteX8" fmla="*/ 35180 w 47445"/>
                  <a:gd name="connsiteY8" fmla="*/ 59 h 2497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445" h="249758">
                    <a:moveTo>
                      <a:pt x="35180" y="59"/>
                    </a:moveTo>
                    <a:lnTo>
                      <a:pt x="35180" y="59"/>
                    </a:lnTo>
                    <a:cubicBezTo>
                      <a:pt x="42621" y="755"/>
                      <a:pt x="48082" y="7287"/>
                      <a:pt x="47386" y="14729"/>
                    </a:cubicBezTo>
                    <a:lnTo>
                      <a:pt x="26935" y="237493"/>
                    </a:lnTo>
                    <a:cubicBezTo>
                      <a:pt x="26239" y="244935"/>
                      <a:pt x="19708" y="250395"/>
                      <a:pt x="12266" y="249699"/>
                    </a:cubicBezTo>
                    <a:lnTo>
                      <a:pt x="12266" y="249699"/>
                    </a:lnTo>
                    <a:cubicBezTo>
                      <a:pt x="4825" y="249003"/>
                      <a:pt x="-636" y="242472"/>
                      <a:pt x="60" y="235030"/>
                    </a:cubicBezTo>
                    <a:lnTo>
                      <a:pt x="20510" y="12266"/>
                    </a:lnTo>
                    <a:cubicBezTo>
                      <a:pt x="21206" y="4878"/>
                      <a:pt x="27738" y="-637"/>
                      <a:pt x="35180" y="59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76" name="任意多边形: 形状 761"/>
              <p:cNvSpPr/>
              <p:nvPr/>
            </p:nvSpPr>
            <p:spPr>
              <a:xfrm>
                <a:off x="8057456" y="2574744"/>
                <a:ext cx="141544" cy="219116"/>
              </a:xfrm>
              <a:custGeom>
                <a:gdLst>
                  <a:gd name="connsiteX0" fmla="*/ 6556 w 141544"/>
                  <a:gd name="connsiteY0" fmla="*/ 1898 h 219116"/>
                  <a:gd name="connsiteX1" fmla="*/ 6556 w 141544"/>
                  <a:gd name="connsiteY1" fmla="*/ 1898 h 219116"/>
                  <a:gd name="connsiteX2" fmla="*/ 25079 w 141544"/>
                  <a:gd name="connsiteY2" fmla="*/ 6556 h 219116"/>
                  <a:gd name="connsiteX3" fmla="*/ 139647 w 141544"/>
                  <a:gd name="connsiteY3" fmla="*/ 198697 h 219116"/>
                  <a:gd name="connsiteX4" fmla="*/ 134989 w 141544"/>
                  <a:gd name="connsiteY4" fmla="*/ 217221 h 219116"/>
                  <a:gd name="connsiteX5" fmla="*/ 134989 w 141544"/>
                  <a:gd name="connsiteY5" fmla="*/ 217221 h 219116"/>
                  <a:gd name="connsiteX6" fmla="*/ 116466 w 141544"/>
                  <a:gd name="connsiteY6" fmla="*/ 212510 h 219116"/>
                  <a:gd name="connsiteX7" fmla="*/ 1898 w 141544"/>
                  <a:gd name="connsiteY7" fmla="*/ 20368 h 219116"/>
                  <a:gd name="connsiteX8" fmla="*/ 6556 w 141544"/>
                  <a:gd name="connsiteY8" fmla="*/ 1844 h 2191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1544" h="219116">
                    <a:moveTo>
                      <a:pt x="6556" y="1898"/>
                    </a:moveTo>
                    <a:lnTo>
                      <a:pt x="6556" y="1898"/>
                    </a:lnTo>
                    <a:cubicBezTo>
                      <a:pt x="12980" y="-1903"/>
                      <a:pt x="21225" y="185"/>
                      <a:pt x="25079" y="6556"/>
                    </a:cubicBezTo>
                    <a:lnTo>
                      <a:pt x="139647" y="198697"/>
                    </a:lnTo>
                    <a:cubicBezTo>
                      <a:pt x="143448" y="205122"/>
                      <a:pt x="141360" y="213366"/>
                      <a:pt x="134989" y="217221"/>
                    </a:cubicBezTo>
                    <a:lnTo>
                      <a:pt x="134989" y="217221"/>
                    </a:lnTo>
                    <a:cubicBezTo>
                      <a:pt x="128565" y="221022"/>
                      <a:pt x="120321" y="218934"/>
                      <a:pt x="116466" y="212510"/>
                    </a:cubicBezTo>
                    <a:lnTo>
                      <a:pt x="1898" y="20368"/>
                    </a:lnTo>
                    <a:cubicBezTo>
                      <a:pt x="-1903" y="13944"/>
                      <a:pt x="185" y="5699"/>
                      <a:pt x="6556" y="1844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10" name="图形 4"/>
            <p:cNvGrpSpPr/>
            <p:nvPr/>
          </p:nvGrpSpPr>
          <p:grpSpPr>
            <a:xfrm rot="16200000" flipV="1">
              <a:off x="14929" y="2136"/>
              <a:ext cx="357" cy="390"/>
              <a:chOff x="7719267" y="2220507"/>
              <a:chExt cx="582597" cy="632996"/>
            </a:xfrm>
            <a:solidFill>
              <a:srgbClr val="859AD6"/>
            </a:solidFill>
          </p:grpSpPr>
          <p:sp>
            <p:nvSpPr>
              <p:cNvPr id="11" name="任意多边形: 形状 751"/>
              <p:cNvSpPr/>
              <p:nvPr/>
            </p:nvSpPr>
            <p:spPr>
              <a:xfrm>
                <a:off x="7912017" y="2482711"/>
                <a:ext cx="237978" cy="238026"/>
              </a:xfrm>
              <a:custGeom>
                <a:gdLst>
                  <a:gd name="connsiteX0" fmla="*/ 64088 w 237978"/>
                  <a:gd name="connsiteY0" fmla="*/ 13466 h 238026"/>
                  <a:gd name="connsiteX1" fmla="*/ 224536 w 237978"/>
                  <a:gd name="connsiteY1" fmla="*/ 64111 h 238026"/>
                  <a:gd name="connsiteX2" fmla="*/ 173891 w 237978"/>
                  <a:gd name="connsiteY2" fmla="*/ 224560 h 238026"/>
                  <a:gd name="connsiteX3" fmla="*/ 13443 w 237978"/>
                  <a:gd name="connsiteY3" fmla="*/ 173914 h 238026"/>
                  <a:gd name="connsiteX4" fmla="*/ 64088 w 237978"/>
                  <a:gd name="connsiteY4" fmla="*/ 13466 h 238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7978" h="238024">
                    <a:moveTo>
                      <a:pt x="64088" y="13466"/>
                    </a:moveTo>
                    <a:cubicBezTo>
                      <a:pt x="122389" y="-16889"/>
                      <a:pt x="194235" y="5811"/>
                      <a:pt x="224536" y="64111"/>
                    </a:cubicBezTo>
                    <a:cubicBezTo>
                      <a:pt x="254838" y="122413"/>
                      <a:pt x="232192" y="194205"/>
                      <a:pt x="173891" y="224560"/>
                    </a:cubicBezTo>
                    <a:cubicBezTo>
                      <a:pt x="115590" y="254915"/>
                      <a:pt x="43798" y="232216"/>
                      <a:pt x="13443" y="173914"/>
                    </a:cubicBezTo>
                    <a:cubicBezTo>
                      <a:pt x="-16859" y="115613"/>
                      <a:pt x="5787" y="43821"/>
                      <a:pt x="64088" y="13466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2" name="任意多边形: 形状 752"/>
              <p:cNvSpPr/>
              <p:nvPr/>
            </p:nvSpPr>
            <p:spPr>
              <a:xfrm>
                <a:off x="7719267" y="2471579"/>
                <a:ext cx="119596" cy="119596"/>
              </a:xfrm>
              <a:custGeom>
                <a:gdLst>
                  <a:gd name="connsiteX0" fmla="*/ 32200 w 119596"/>
                  <a:gd name="connsiteY0" fmla="*/ 6771 h 119596"/>
                  <a:gd name="connsiteX1" fmla="*/ 112826 w 119596"/>
                  <a:gd name="connsiteY1" fmla="*/ 32200 h 119596"/>
                  <a:gd name="connsiteX2" fmla="*/ 87396 w 119596"/>
                  <a:gd name="connsiteY2" fmla="*/ 112826 h 119596"/>
                  <a:gd name="connsiteX3" fmla="*/ 6771 w 119596"/>
                  <a:gd name="connsiteY3" fmla="*/ 87396 h 119596"/>
                  <a:gd name="connsiteX4" fmla="*/ 32200 w 119596"/>
                  <a:gd name="connsiteY4" fmla="*/ 6771 h 1195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96" h="119596">
                    <a:moveTo>
                      <a:pt x="32200" y="6771"/>
                    </a:moveTo>
                    <a:cubicBezTo>
                      <a:pt x="61485" y="-8487"/>
                      <a:pt x="97568" y="2916"/>
                      <a:pt x="112826" y="32200"/>
                    </a:cubicBezTo>
                    <a:cubicBezTo>
                      <a:pt x="128084" y="61485"/>
                      <a:pt x="116681" y="97568"/>
                      <a:pt x="87396" y="112826"/>
                    </a:cubicBezTo>
                    <a:cubicBezTo>
                      <a:pt x="58112" y="128084"/>
                      <a:pt x="22028" y="116681"/>
                      <a:pt x="6771" y="87396"/>
                    </a:cubicBezTo>
                    <a:cubicBezTo>
                      <a:pt x="-8487" y="58112"/>
                      <a:pt x="2916" y="22028"/>
                      <a:pt x="32200" y="677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3" name="任意多边形: 形状 753"/>
              <p:cNvSpPr/>
              <p:nvPr/>
            </p:nvSpPr>
            <p:spPr>
              <a:xfrm>
                <a:off x="8014961" y="2220507"/>
                <a:ext cx="119570" cy="119570"/>
              </a:xfrm>
              <a:custGeom>
                <a:gdLst>
                  <a:gd name="connsiteX0" fmla="*/ 42680 w 119570"/>
                  <a:gd name="connsiteY0" fmla="*/ 2528 h 119570"/>
                  <a:gd name="connsiteX1" fmla="*/ 117042 w 119570"/>
                  <a:gd name="connsiteY1" fmla="*/ 42680 h 119570"/>
                  <a:gd name="connsiteX2" fmla="*/ 76890 w 119570"/>
                  <a:gd name="connsiteY2" fmla="*/ 117042 h 119570"/>
                  <a:gd name="connsiteX3" fmla="*/ 2528 w 119570"/>
                  <a:gd name="connsiteY3" fmla="*/ 76890 h 119570"/>
                  <a:gd name="connsiteX4" fmla="*/ 42680 w 119570"/>
                  <a:gd name="connsiteY4" fmla="*/ 2528 h 1195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70" h="119570">
                    <a:moveTo>
                      <a:pt x="42680" y="2528"/>
                    </a:moveTo>
                    <a:cubicBezTo>
                      <a:pt x="74320" y="-6948"/>
                      <a:pt x="107620" y="11041"/>
                      <a:pt x="117042" y="42680"/>
                    </a:cubicBezTo>
                    <a:cubicBezTo>
                      <a:pt x="126518" y="74320"/>
                      <a:pt x="108530" y="107620"/>
                      <a:pt x="76890" y="117042"/>
                    </a:cubicBezTo>
                    <a:cubicBezTo>
                      <a:pt x="45250" y="126518"/>
                      <a:pt x="11950" y="108530"/>
                      <a:pt x="2528" y="76890"/>
                    </a:cubicBezTo>
                    <a:cubicBezTo>
                      <a:pt x="-6948" y="45250"/>
                      <a:pt x="11041" y="11951"/>
                      <a:pt x="42680" y="252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4" name="任意多边形: 形状 754"/>
              <p:cNvSpPr/>
              <p:nvPr/>
            </p:nvSpPr>
            <p:spPr>
              <a:xfrm>
                <a:off x="7817181" y="2730082"/>
                <a:ext cx="85554" cy="85540"/>
              </a:xfrm>
              <a:custGeom>
                <a:gdLst>
                  <a:gd name="connsiteX0" fmla="*/ 30491 w 85554"/>
                  <a:gd name="connsiteY0" fmla="*/ 1815 h 85540"/>
                  <a:gd name="connsiteX1" fmla="*/ 83760 w 85554"/>
                  <a:gd name="connsiteY1" fmla="*/ 30510 h 85540"/>
                  <a:gd name="connsiteX2" fmla="*/ 55064 w 85554"/>
                  <a:gd name="connsiteY2" fmla="*/ 83725 h 85540"/>
                  <a:gd name="connsiteX3" fmla="*/ 1795 w 85554"/>
                  <a:gd name="connsiteY3" fmla="*/ 55030 h 85540"/>
                  <a:gd name="connsiteX4" fmla="*/ 30544 w 85554"/>
                  <a:gd name="connsiteY4" fmla="*/ 1815 h 85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554" h="85540">
                    <a:moveTo>
                      <a:pt x="30491" y="1815"/>
                    </a:moveTo>
                    <a:cubicBezTo>
                      <a:pt x="53136" y="-4984"/>
                      <a:pt x="76960" y="7918"/>
                      <a:pt x="83760" y="30510"/>
                    </a:cubicBezTo>
                    <a:cubicBezTo>
                      <a:pt x="90505" y="53156"/>
                      <a:pt x="77656" y="76980"/>
                      <a:pt x="55064" y="83725"/>
                    </a:cubicBezTo>
                    <a:cubicBezTo>
                      <a:pt x="32418" y="90525"/>
                      <a:pt x="8594" y="77622"/>
                      <a:pt x="1795" y="55030"/>
                    </a:cubicBezTo>
                    <a:cubicBezTo>
                      <a:pt x="-4950" y="32384"/>
                      <a:pt x="7898" y="8561"/>
                      <a:pt x="30544" y="1815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5" name="任意多边形: 形状 755"/>
              <p:cNvSpPr/>
              <p:nvPr/>
            </p:nvSpPr>
            <p:spPr>
              <a:xfrm>
                <a:off x="7829946" y="2266062"/>
                <a:ext cx="81182" cy="81193"/>
              </a:xfrm>
              <a:custGeom>
                <a:gdLst>
                  <a:gd name="connsiteX0" fmla="*/ 59859 w 81182"/>
                  <a:gd name="connsiteY0" fmla="*/ 4888 h 81193"/>
                  <a:gd name="connsiteX1" fmla="*/ 76295 w 81182"/>
                  <a:gd name="connsiteY1" fmla="*/ 59869 h 81193"/>
                  <a:gd name="connsiteX2" fmla="*/ 21313 w 81182"/>
                  <a:gd name="connsiteY2" fmla="*/ 76305 h 81193"/>
                  <a:gd name="connsiteX3" fmla="*/ 4877 w 81182"/>
                  <a:gd name="connsiteY3" fmla="*/ 21324 h 81193"/>
                  <a:gd name="connsiteX4" fmla="*/ 59859 w 81182"/>
                  <a:gd name="connsiteY4" fmla="*/ 4888 h 811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1182" h="81193">
                    <a:moveTo>
                      <a:pt x="59859" y="4888"/>
                    </a:moveTo>
                    <a:cubicBezTo>
                      <a:pt x="79614" y="15542"/>
                      <a:pt x="86949" y="40168"/>
                      <a:pt x="76295" y="59869"/>
                    </a:cubicBezTo>
                    <a:cubicBezTo>
                      <a:pt x="65641" y="79624"/>
                      <a:pt x="41014" y="86959"/>
                      <a:pt x="21313" y="76305"/>
                    </a:cubicBezTo>
                    <a:cubicBezTo>
                      <a:pt x="1612" y="65651"/>
                      <a:pt x="-5777" y="41025"/>
                      <a:pt x="4877" y="21324"/>
                    </a:cubicBezTo>
                    <a:cubicBezTo>
                      <a:pt x="15531" y="1569"/>
                      <a:pt x="40158" y="-5766"/>
                      <a:pt x="59859" y="488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6" name="任意多边形: 形状 756"/>
              <p:cNvSpPr/>
              <p:nvPr/>
            </p:nvSpPr>
            <p:spPr>
              <a:xfrm>
                <a:off x="8195399" y="2551864"/>
                <a:ext cx="106465" cy="106465"/>
              </a:xfrm>
              <a:custGeom>
                <a:gdLst>
                  <a:gd name="connsiteX0" fmla="*/ 49191 w 106465"/>
                  <a:gd name="connsiteY0" fmla="*/ 151 h 106465"/>
                  <a:gd name="connsiteX1" fmla="*/ 106314 w 106465"/>
                  <a:gd name="connsiteY1" fmla="*/ 49244 h 106465"/>
                  <a:gd name="connsiteX2" fmla="*/ 57221 w 106465"/>
                  <a:gd name="connsiteY2" fmla="*/ 106314 h 106465"/>
                  <a:gd name="connsiteX3" fmla="*/ 151 w 106465"/>
                  <a:gd name="connsiteY3" fmla="*/ 57221 h 106465"/>
                  <a:gd name="connsiteX4" fmla="*/ 49244 w 106465"/>
                  <a:gd name="connsiteY4" fmla="*/ 151 h 1064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465" h="106465">
                    <a:moveTo>
                      <a:pt x="49191" y="151"/>
                    </a:moveTo>
                    <a:cubicBezTo>
                      <a:pt x="78528" y="-2044"/>
                      <a:pt x="104065" y="19906"/>
                      <a:pt x="106314" y="49244"/>
                    </a:cubicBezTo>
                    <a:cubicBezTo>
                      <a:pt x="108509" y="78582"/>
                      <a:pt x="86559" y="104119"/>
                      <a:pt x="57221" y="106314"/>
                    </a:cubicBezTo>
                    <a:cubicBezTo>
                      <a:pt x="27883" y="108509"/>
                      <a:pt x="2346" y="86559"/>
                      <a:pt x="151" y="57221"/>
                    </a:cubicBezTo>
                    <a:cubicBezTo>
                      <a:pt x="-2043" y="27883"/>
                      <a:pt x="19906" y="2346"/>
                      <a:pt x="49244" y="15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7" name="任意多边形: 形状 757"/>
              <p:cNvSpPr/>
              <p:nvPr/>
            </p:nvSpPr>
            <p:spPr>
              <a:xfrm>
                <a:off x="8127748" y="2733907"/>
                <a:ext cx="119596" cy="119596"/>
              </a:xfrm>
              <a:custGeom>
                <a:gdLst>
                  <a:gd name="connsiteX0" fmla="*/ 32200 w 119596"/>
                  <a:gd name="connsiteY0" fmla="*/ 6771 h 119596"/>
                  <a:gd name="connsiteX1" fmla="*/ 112826 w 119596"/>
                  <a:gd name="connsiteY1" fmla="*/ 32200 h 119596"/>
                  <a:gd name="connsiteX2" fmla="*/ 87397 w 119596"/>
                  <a:gd name="connsiteY2" fmla="*/ 112826 h 119596"/>
                  <a:gd name="connsiteX3" fmla="*/ 6771 w 119596"/>
                  <a:gd name="connsiteY3" fmla="*/ 87396 h 119596"/>
                  <a:gd name="connsiteX4" fmla="*/ 32200 w 119596"/>
                  <a:gd name="connsiteY4" fmla="*/ 6771 h 1195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596" h="119596">
                    <a:moveTo>
                      <a:pt x="32200" y="6771"/>
                    </a:moveTo>
                    <a:cubicBezTo>
                      <a:pt x="61485" y="-8487"/>
                      <a:pt x="97569" y="2916"/>
                      <a:pt x="112826" y="32200"/>
                    </a:cubicBezTo>
                    <a:cubicBezTo>
                      <a:pt x="128084" y="61485"/>
                      <a:pt x="116681" y="97568"/>
                      <a:pt x="87397" y="112826"/>
                    </a:cubicBezTo>
                    <a:cubicBezTo>
                      <a:pt x="58112" y="128084"/>
                      <a:pt x="22029" y="116681"/>
                      <a:pt x="6771" y="87396"/>
                    </a:cubicBezTo>
                    <a:cubicBezTo>
                      <a:pt x="-8487" y="58112"/>
                      <a:pt x="2916" y="22028"/>
                      <a:pt x="32200" y="6771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8" name="任意多边形: 形状 758"/>
              <p:cNvSpPr/>
              <p:nvPr/>
            </p:nvSpPr>
            <p:spPr>
              <a:xfrm>
                <a:off x="8025922" y="2580311"/>
                <a:ext cx="222922" cy="36241"/>
              </a:xfrm>
              <a:custGeom>
                <a:gdLst>
                  <a:gd name="connsiteX0" fmla="*/ 222897 w 222922"/>
                  <a:gd name="connsiteY0" fmla="*/ 24974 h 36241"/>
                  <a:gd name="connsiteX1" fmla="*/ 222897 w 222922"/>
                  <a:gd name="connsiteY1" fmla="*/ 24974 h 36241"/>
                  <a:gd name="connsiteX2" fmla="*/ 210155 w 222922"/>
                  <a:gd name="connsiteY2" fmla="*/ 36216 h 36241"/>
                  <a:gd name="connsiteX3" fmla="*/ 11268 w 222922"/>
                  <a:gd name="connsiteY3" fmla="*/ 24010 h 36241"/>
                  <a:gd name="connsiteX4" fmla="*/ 25 w 222922"/>
                  <a:gd name="connsiteY4" fmla="*/ 11268 h 36241"/>
                  <a:gd name="connsiteX5" fmla="*/ 25 w 222922"/>
                  <a:gd name="connsiteY5" fmla="*/ 11268 h 36241"/>
                  <a:gd name="connsiteX6" fmla="*/ 12767 w 222922"/>
                  <a:gd name="connsiteY6" fmla="*/ 25 h 36241"/>
                  <a:gd name="connsiteX7" fmla="*/ 211654 w 222922"/>
                  <a:gd name="connsiteY7" fmla="*/ 12232 h 36241"/>
                  <a:gd name="connsiteX8" fmla="*/ 222897 w 222922"/>
                  <a:gd name="connsiteY8" fmla="*/ 24974 h 3624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2922" h="36241">
                    <a:moveTo>
                      <a:pt x="222897" y="24974"/>
                    </a:moveTo>
                    <a:lnTo>
                      <a:pt x="222897" y="24974"/>
                    </a:lnTo>
                    <a:cubicBezTo>
                      <a:pt x="222468" y="31612"/>
                      <a:pt x="216794" y="36644"/>
                      <a:pt x="210155" y="36216"/>
                    </a:cubicBezTo>
                    <a:lnTo>
                      <a:pt x="11268" y="24010"/>
                    </a:lnTo>
                    <a:cubicBezTo>
                      <a:pt x="4630" y="23582"/>
                      <a:pt x="-403" y="17907"/>
                      <a:pt x="25" y="11268"/>
                    </a:cubicBezTo>
                    <a:lnTo>
                      <a:pt x="25" y="11268"/>
                    </a:lnTo>
                    <a:cubicBezTo>
                      <a:pt x="454" y="4629"/>
                      <a:pt x="6129" y="-403"/>
                      <a:pt x="12767" y="25"/>
                    </a:cubicBezTo>
                    <a:lnTo>
                      <a:pt x="211654" y="12232"/>
                    </a:lnTo>
                    <a:cubicBezTo>
                      <a:pt x="218293" y="12660"/>
                      <a:pt x="223325" y="18335"/>
                      <a:pt x="222897" y="24974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9" name="任意多边形: 形状 759"/>
              <p:cNvSpPr/>
              <p:nvPr/>
            </p:nvSpPr>
            <p:spPr>
              <a:xfrm>
                <a:off x="7780920" y="2519580"/>
                <a:ext cx="235919" cy="106843"/>
              </a:xfrm>
              <a:custGeom>
                <a:gdLst>
                  <a:gd name="connsiteX0" fmla="*/ 235017 w 235919"/>
                  <a:gd name="connsiteY0" fmla="*/ 98178 h 106843"/>
                  <a:gd name="connsiteX1" fmla="*/ 235017 w 235919"/>
                  <a:gd name="connsiteY1" fmla="*/ 98178 h 106843"/>
                  <a:gd name="connsiteX2" fmla="*/ 217617 w 235919"/>
                  <a:gd name="connsiteY2" fmla="*/ 105941 h 106843"/>
                  <a:gd name="connsiteX3" fmla="*/ 8665 w 235919"/>
                  <a:gd name="connsiteY3" fmla="*/ 26065 h 106843"/>
                  <a:gd name="connsiteX4" fmla="*/ 903 w 235919"/>
                  <a:gd name="connsiteY4" fmla="*/ 8665 h 106843"/>
                  <a:gd name="connsiteX5" fmla="*/ 903 w 235919"/>
                  <a:gd name="connsiteY5" fmla="*/ 8665 h 106843"/>
                  <a:gd name="connsiteX6" fmla="*/ 18302 w 235919"/>
                  <a:gd name="connsiteY6" fmla="*/ 903 h 106843"/>
                  <a:gd name="connsiteX7" fmla="*/ 227254 w 235919"/>
                  <a:gd name="connsiteY7" fmla="*/ 80779 h 106843"/>
                  <a:gd name="connsiteX8" fmla="*/ 235017 w 235919"/>
                  <a:gd name="connsiteY8" fmla="*/ 98178 h 1068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35919" h="106841">
                    <a:moveTo>
                      <a:pt x="235017" y="98178"/>
                    </a:moveTo>
                    <a:lnTo>
                      <a:pt x="235017" y="98178"/>
                    </a:lnTo>
                    <a:cubicBezTo>
                      <a:pt x="232340" y="105138"/>
                      <a:pt x="224577" y="108618"/>
                      <a:pt x="217617" y="105941"/>
                    </a:cubicBezTo>
                    <a:lnTo>
                      <a:pt x="8665" y="26065"/>
                    </a:lnTo>
                    <a:cubicBezTo>
                      <a:pt x="1705" y="23388"/>
                      <a:pt x="-1774" y="15625"/>
                      <a:pt x="903" y="8665"/>
                    </a:cubicBezTo>
                    <a:lnTo>
                      <a:pt x="903" y="8665"/>
                    </a:lnTo>
                    <a:cubicBezTo>
                      <a:pt x="3579" y="1706"/>
                      <a:pt x="11342" y="-1774"/>
                      <a:pt x="18302" y="903"/>
                    </a:cubicBezTo>
                    <a:lnTo>
                      <a:pt x="227254" y="80779"/>
                    </a:lnTo>
                    <a:cubicBezTo>
                      <a:pt x="234214" y="83455"/>
                      <a:pt x="237694" y="91218"/>
                      <a:pt x="235017" y="98178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0" name="任意多边形: 形状 760"/>
              <p:cNvSpPr/>
              <p:nvPr/>
            </p:nvSpPr>
            <p:spPr>
              <a:xfrm>
                <a:off x="8041734" y="2312863"/>
                <a:ext cx="47445" cy="249758"/>
              </a:xfrm>
              <a:custGeom>
                <a:gdLst>
                  <a:gd name="connsiteX0" fmla="*/ 35180 w 47445"/>
                  <a:gd name="connsiteY0" fmla="*/ 59 h 249758"/>
                  <a:gd name="connsiteX1" fmla="*/ 35180 w 47445"/>
                  <a:gd name="connsiteY1" fmla="*/ 59 h 249758"/>
                  <a:gd name="connsiteX2" fmla="*/ 47386 w 47445"/>
                  <a:gd name="connsiteY2" fmla="*/ 14729 h 249758"/>
                  <a:gd name="connsiteX3" fmla="*/ 26935 w 47445"/>
                  <a:gd name="connsiteY3" fmla="*/ 237493 h 249758"/>
                  <a:gd name="connsiteX4" fmla="*/ 12266 w 47445"/>
                  <a:gd name="connsiteY4" fmla="*/ 249699 h 249758"/>
                  <a:gd name="connsiteX5" fmla="*/ 12266 w 47445"/>
                  <a:gd name="connsiteY5" fmla="*/ 249699 h 249758"/>
                  <a:gd name="connsiteX6" fmla="*/ 60 w 47445"/>
                  <a:gd name="connsiteY6" fmla="*/ 235030 h 249758"/>
                  <a:gd name="connsiteX7" fmla="*/ 20510 w 47445"/>
                  <a:gd name="connsiteY7" fmla="*/ 12266 h 249758"/>
                  <a:gd name="connsiteX8" fmla="*/ 35180 w 47445"/>
                  <a:gd name="connsiteY8" fmla="*/ 59 h 2497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7445" h="249758">
                    <a:moveTo>
                      <a:pt x="35180" y="59"/>
                    </a:moveTo>
                    <a:lnTo>
                      <a:pt x="35180" y="59"/>
                    </a:lnTo>
                    <a:cubicBezTo>
                      <a:pt x="42621" y="755"/>
                      <a:pt x="48082" y="7287"/>
                      <a:pt x="47386" y="14729"/>
                    </a:cubicBezTo>
                    <a:lnTo>
                      <a:pt x="26935" y="237493"/>
                    </a:lnTo>
                    <a:cubicBezTo>
                      <a:pt x="26239" y="244935"/>
                      <a:pt x="19708" y="250395"/>
                      <a:pt x="12266" y="249699"/>
                    </a:cubicBezTo>
                    <a:lnTo>
                      <a:pt x="12266" y="249699"/>
                    </a:lnTo>
                    <a:cubicBezTo>
                      <a:pt x="4825" y="249003"/>
                      <a:pt x="-636" y="242472"/>
                      <a:pt x="60" y="235030"/>
                    </a:cubicBezTo>
                    <a:lnTo>
                      <a:pt x="20510" y="12266"/>
                    </a:lnTo>
                    <a:cubicBezTo>
                      <a:pt x="21206" y="4878"/>
                      <a:pt x="27738" y="-637"/>
                      <a:pt x="35180" y="59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1" name="任意多边形: 形状 761"/>
              <p:cNvSpPr/>
              <p:nvPr/>
            </p:nvSpPr>
            <p:spPr>
              <a:xfrm>
                <a:off x="8057456" y="2574744"/>
                <a:ext cx="141544" cy="219116"/>
              </a:xfrm>
              <a:custGeom>
                <a:gdLst>
                  <a:gd name="connsiteX0" fmla="*/ 6556 w 141544"/>
                  <a:gd name="connsiteY0" fmla="*/ 1898 h 219116"/>
                  <a:gd name="connsiteX1" fmla="*/ 6556 w 141544"/>
                  <a:gd name="connsiteY1" fmla="*/ 1898 h 219116"/>
                  <a:gd name="connsiteX2" fmla="*/ 25079 w 141544"/>
                  <a:gd name="connsiteY2" fmla="*/ 6556 h 219116"/>
                  <a:gd name="connsiteX3" fmla="*/ 139647 w 141544"/>
                  <a:gd name="connsiteY3" fmla="*/ 198697 h 219116"/>
                  <a:gd name="connsiteX4" fmla="*/ 134989 w 141544"/>
                  <a:gd name="connsiteY4" fmla="*/ 217221 h 219116"/>
                  <a:gd name="connsiteX5" fmla="*/ 134989 w 141544"/>
                  <a:gd name="connsiteY5" fmla="*/ 217221 h 219116"/>
                  <a:gd name="connsiteX6" fmla="*/ 116466 w 141544"/>
                  <a:gd name="connsiteY6" fmla="*/ 212510 h 219116"/>
                  <a:gd name="connsiteX7" fmla="*/ 1898 w 141544"/>
                  <a:gd name="connsiteY7" fmla="*/ 20368 h 219116"/>
                  <a:gd name="connsiteX8" fmla="*/ 6556 w 141544"/>
                  <a:gd name="connsiteY8" fmla="*/ 1844 h 2191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1544" h="219116">
                    <a:moveTo>
                      <a:pt x="6556" y="1898"/>
                    </a:moveTo>
                    <a:lnTo>
                      <a:pt x="6556" y="1898"/>
                    </a:lnTo>
                    <a:cubicBezTo>
                      <a:pt x="12980" y="-1903"/>
                      <a:pt x="21225" y="185"/>
                      <a:pt x="25079" y="6556"/>
                    </a:cubicBezTo>
                    <a:lnTo>
                      <a:pt x="139647" y="198697"/>
                    </a:lnTo>
                    <a:cubicBezTo>
                      <a:pt x="143448" y="205122"/>
                      <a:pt x="141360" y="213366"/>
                      <a:pt x="134989" y="217221"/>
                    </a:cubicBezTo>
                    <a:lnTo>
                      <a:pt x="134989" y="217221"/>
                    </a:lnTo>
                    <a:cubicBezTo>
                      <a:pt x="128565" y="221022"/>
                      <a:pt x="120321" y="218934"/>
                      <a:pt x="116466" y="212510"/>
                    </a:cubicBezTo>
                    <a:lnTo>
                      <a:pt x="1898" y="20368"/>
                    </a:lnTo>
                    <a:cubicBezTo>
                      <a:pt x="-1903" y="13944"/>
                      <a:pt x="185" y="5699"/>
                      <a:pt x="6556" y="1844"/>
                    </a:cubicBezTo>
                    <a:close/>
                  </a:path>
                </a:pathLst>
              </a:custGeom>
              <a:grpFill/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26" name="组合 25"/>
          <p:cNvGrpSpPr/>
          <p:nvPr/>
        </p:nvGrpSpPr>
        <p:grpSpPr>
          <a:xfrm>
            <a:off x="5000625" y="1911659"/>
            <a:ext cx="2172970" cy="561357"/>
            <a:chOff x="8493" y="2136"/>
            <a:chExt cx="3334" cy="861"/>
          </a:xfrm>
        </p:grpSpPr>
        <p:sp>
          <p:nvSpPr>
            <p:cNvPr id="23" name="圆角矩形 22"/>
            <p:cNvSpPr/>
            <p:nvPr/>
          </p:nvSpPr>
          <p:spPr>
            <a:xfrm>
              <a:off x="8493" y="2136"/>
              <a:ext cx="3334" cy="861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E3EAFF"/>
              </a:solidFill>
            </a:ln>
            <a:effectLst>
              <a:outerShdw blurRad="127000" dist="63500" dir="2700000" algn="tl" rotWithShape="0">
                <a:srgbClr val="3752A1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8782" y="2252"/>
              <a:ext cx="2756" cy="61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第一部分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</p:grpSp>
      <p:grpSp>
        <p:nvGrpSpPr>
          <p:cNvPr id="866" name="组合 865"/>
          <p:cNvGrpSpPr/>
          <p:nvPr/>
        </p:nvGrpSpPr>
        <p:grpSpPr>
          <a:xfrm flipH="1" flipV="1">
            <a:off x="6221095" y="1516380"/>
            <a:ext cx="555625" cy="174366"/>
            <a:chOff x="7097822" y="6037549"/>
            <a:chExt cx="1676155" cy="523541"/>
          </a:xfrm>
        </p:grpSpPr>
        <p:grpSp>
          <p:nvGrpSpPr>
            <p:cNvPr id="47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48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9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0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51" name="任意多边形: 形状 858"/>
            <p:cNvSpPr/>
            <p:nvPr/>
          </p:nvSpPr>
          <p:spPr>
            <a:xfrm>
              <a:off x="7097822" y="6105409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1591310" y="4339115"/>
            <a:ext cx="1921223" cy="1346977"/>
          </a:xfrm>
          <a:prstGeom prst="roundRect">
            <a:avLst>
              <a:gd name="adj" fmla="val 50000"/>
            </a:avLst>
          </a:prstGeom>
          <a:solidFill>
            <a:srgbClr val="F05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汉仪旗黑-55简" panose="00020600040101010101" charset="-128"/>
            </a:endParaRPr>
          </a:p>
        </p:txBody>
      </p:sp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01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什么是水痘及其特点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706755" y="1932940"/>
            <a:ext cx="10805160" cy="1878330"/>
          </a:xfrm>
          <a:custGeom>
            <a:gdLst>
              <a:gd name="connsiteX0" fmla="*/ 0 w 9920985"/>
              <a:gd name="connsiteY0" fmla="*/ 0 h 1984500"/>
              <a:gd name="connsiteX1" fmla="*/ 9920985 w 9920985"/>
              <a:gd name="connsiteY1" fmla="*/ 0 h 1984500"/>
              <a:gd name="connsiteX2" fmla="*/ 9920985 w 9920985"/>
              <a:gd name="connsiteY2" fmla="*/ 1984500 h 1984500"/>
              <a:gd name="connsiteX3" fmla="*/ 0 w 9920985"/>
              <a:gd name="connsiteY3" fmla="*/ 1984500 h 1984500"/>
              <a:gd name="connsiteX4" fmla="*/ 0 w 9920985"/>
              <a:gd name="connsiteY4" fmla="*/ 0 h 198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20985" h="1984500">
                <a:moveTo>
                  <a:pt x="0" y="0"/>
                </a:moveTo>
                <a:lnTo>
                  <a:pt x="9920985" y="0"/>
                </a:lnTo>
                <a:lnTo>
                  <a:pt x="9920985" y="1984500"/>
                </a:lnTo>
                <a:lnTo>
                  <a:pt x="0" y="1984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lvl="1"/>
            <a:endParaRPr lang="zh-CN" altLang="en-US">
              <a:solidFill>
                <a:schemeClr val="lt1"/>
              </a:solidFill>
              <a:cs typeface="汉仪旗黑-55简" panose="00020600040101010101" charset="-128"/>
            </a:endParaRPr>
          </a:p>
        </p:txBody>
      </p:sp>
      <p:sp>
        <p:nvSpPr>
          <p:cNvPr id="7" name="矩形: 圆角 6"/>
          <p:cNvSpPr/>
          <p:nvPr/>
        </p:nvSpPr>
        <p:spPr>
          <a:xfrm>
            <a:off x="1197450" y="4339115"/>
            <a:ext cx="1921223" cy="1346977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859AD6"/>
              </a:gs>
              <a:gs pos="95000">
                <a:srgbClr val="3752A1"/>
              </a:gs>
            </a:gsLst>
            <a:lin ang="2700000" scaled="1"/>
          </a:gra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水痘的</a:t>
            </a:r>
            <a:endParaRPr lang="en-US" altLang="zh-CN" sz="20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  <a:p>
            <a:pPr algn="ctr"/>
            <a:r>
              <a: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主要表现</a:t>
            </a:r>
            <a:endParaRPr lang="zh-CN" altLang="en-US" sz="20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496695" y="2464435"/>
            <a:ext cx="7742555" cy="1060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水痘是由水痘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-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带状疱疹病毒初次感染引起的急性传染病，“酷爱”儿童，全年均可发病，但以冬、春季为主。人是水痘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-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带状疱疹病毒的唯一宿主，感染后可发生水痘或呈隐性感染，以后病毒可长期潜伏在人体神经节内，当免疫力下降时再次出来兴风作浪引起带状疱疹。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8" name="矩形: 圆角 7"/>
          <p:cNvSpPr/>
          <p:nvPr/>
        </p:nvSpPr>
        <p:spPr>
          <a:xfrm>
            <a:off x="4149725" y="4051935"/>
            <a:ext cx="7170420" cy="401320"/>
          </a:xfrm>
          <a:prstGeom prst="roundRect">
            <a:avLst/>
          </a:prstGeom>
          <a:solidFill>
            <a:srgbClr val="FDFDFF"/>
          </a:solidFill>
          <a:ln w="6350">
            <a:solidFill>
              <a:srgbClr val="CED6E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3235" tIns="53235" rIns="53235" bIns="53235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360045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1100" kern="12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为由水痘-带状疱疹病毒初次感染所引起的以皮肤黏膜的斑丘疹、疱疹、结痂。</a:t>
            </a:r>
            <a:endParaRPr lang="zh-CN" sz="1100" kern="12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9" name="矩形: 圆角 8"/>
          <p:cNvSpPr/>
          <p:nvPr/>
        </p:nvSpPr>
        <p:spPr>
          <a:xfrm>
            <a:off x="4149725" y="4530725"/>
            <a:ext cx="7170420" cy="401320"/>
          </a:xfrm>
          <a:prstGeom prst="roundRect">
            <a:avLst/>
          </a:prstGeom>
          <a:solidFill>
            <a:srgbClr val="FDFDFF"/>
          </a:solidFill>
          <a:ln w="6350">
            <a:solidFill>
              <a:srgbClr val="CED6E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3235" tIns="53235" rIns="53235" bIns="53235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360045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1100" kern="12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好发于冬春季节的一种急性呼吸道传染病。</a:t>
            </a:r>
            <a:endParaRPr lang="zh-CN" sz="1100" kern="12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11" name="矩形: 圆角 10"/>
          <p:cNvSpPr/>
          <p:nvPr/>
        </p:nvSpPr>
        <p:spPr>
          <a:xfrm>
            <a:off x="4149725" y="5010150"/>
            <a:ext cx="7170420" cy="401320"/>
          </a:xfrm>
          <a:prstGeom prst="roundRect">
            <a:avLst/>
          </a:prstGeom>
          <a:solidFill>
            <a:srgbClr val="FDFDFF"/>
          </a:solidFill>
          <a:ln w="6350">
            <a:solidFill>
              <a:srgbClr val="CED6E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3235" tIns="53235" rIns="53235" bIns="53235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360045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1100" kern="12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水痘常见于儿童，传染源为病人；</a:t>
            </a:r>
            <a:endParaRPr lang="zh-CN" sz="1100" kern="12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13" name="矩形: 圆角 12"/>
          <p:cNvSpPr/>
          <p:nvPr/>
        </p:nvSpPr>
        <p:spPr>
          <a:xfrm>
            <a:off x="4149725" y="5488940"/>
            <a:ext cx="7170420" cy="401320"/>
          </a:xfrm>
          <a:prstGeom prst="roundRect">
            <a:avLst/>
          </a:prstGeom>
          <a:solidFill>
            <a:srgbClr val="FDFDFF"/>
          </a:solidFill>
          <a:ln w="6350">
            <a:solidFill>
              <a:srgbClr val="CED6EE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3235" tIns="53235" rIns="53235" bIns="53235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360045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1100" kern="12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传播途径以呼吸道飞沫和接触传播为主，人群普遍易感。</a:t>
            </a:r>
            <a:endParaRPr lang="zh-CN" sz="1100" kern="12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15" name="左大括号 14"/>
          <p:cNvSpPr/>
          <p:nvPr/>
        </p:nvSpPr>
        <p:spPr>
          <a:xfrm>
            <a:off x="3785902" y="4288314"/>
            <a:ext cx="120491" cy="1346977"/>
          </a:xfrm>
          <a:prstGeom prst="leftBrace">
            <a:avLst>
              <a:gd name="adj1" fmla="val 68115"/>
              <a:gd name="adj2" fmla="val 50000"/>
            </a:avLst>
          </a:prstGeom>
          <a:ln>
            <a:solidFill>
              <a:srgbClr val="859A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5" name="矩形: 圆角 4"/>
          <p:cNvSpPr/>
          <p:nvPr/>
        </p:nvSpPr>
        <p:spPr>
          <a:xfrm>
            <a:off x="1202874" y="1667430"/>
            <a:ext cx="6944690" cy="531360"/>
          </a:xfrm>
          <a:prstGeom prst="roundRect">
            <a:avLst/>
          </a:prstGeom>
          <a:gradFill flip="none" rotWithShape="1">
            <a:gsLst>
              <a:gs pos="0">
                <a:srgbClr val="859AD6"/>
              </a:gs>
              <a:gs pos="95000">
                <a:srgbClr val="3752A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179705" lvl="0" algn="l">
              <a:buClrTx/>
              <a:buSzTx/>
              <a:buFontTx/>
            </a:pPr>
            <a:r>
              <a:rPr lang="en-US" altLang="zh-CN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  <a:sym typeface="+mn-ea"/>
              </a:rPr>
              <a:t>水痘是什么？</a:t>
            </a:r>
            <a:endParaRPr lang="en-US" altLang="zh-CN" sz="2000">
              <a:latin typeface="汉仪文黑-85W" panose="00020600040101010101" charset="-122"/>
              <a:ea typeface="汉仪文黑-85W" panose="00020600040101010101" charset="-122"/>
              <a:cs typeface="汉仪文黑-85W" panose="00020600040101010101" charset="-122"/>
              <a:sym typeface="+mn-ea"/>
            </a:endParaRPr>
          </a:p>
        </p:txBody>
      </p:sp>
      <p:pic>
        <p:nvPicPr>
          <p:cNvPr id="84" name="图形 83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9540240" y="1612900"/>
            <a:ext cx="1845945" cy="2198370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786130" y="6085205"/>
            <a:ext cx="10802620" cy="368300"/>
            <a:chOff x="1119" y="9583"/>
            <a:chExt cx="17012" cy="580"/>
          </a:xfrm>
        </p:grpSpPr>
        <p:cxnSp>
          <p:nvCxnSpPr>
            <p:cNvPr id="16" name="直接连接符 15"/>
            <p:cNvCxnSpPr/>
            <p:nvPr/>
          </p:nvCxnSpPr>
          <p:spPr>
            <a:xfrm>
              <a:off x="1119" y="9873"/>
              <a:ext cx="15862" cy="0"/>
            </a:xfrm>
            <a:prstGeom prst="line">
              <a:avLst/>
            </a:prstGeom>
            <a:ln>
              <a:solidFill>
                <a:srgbClr val="CED6E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文本框 16"/>
            <p:cNvSpPr txBox="1"/>
            <p:nvPr/>
          </p:nvSpPr>
          <p:spPr>
            <a:xfrm>
              <a:off x="17189" y="9583"/>
              <a:ext cx="942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rgbClr val="859AD6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1/4</a:t>
              </a:r>
              <a:endParaRPr lang="en-US" altLang="zh-CN">
                <a:solidFill>
                  <a:srgbClr val="859AD6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01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什么是水痘及其特点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2" name="任意多边形: 形状 157"/>
          <p:cNvSpPr/>
          <p:nvPr/>
        </p:nvSpPr>
        <p:spPr>
          <a:xfrm>
            <a:off x="8185034" y="3329563"/>
            <a:ext cx="2559352" cy="1323400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18000">
                <a:srgbClr val="CED6EE">
                  <a:alpha val="0"/>
                </a:srgbClr>
              </a:gs>
              <a:gs pos="100000">
                <a:srgbClr val="CED6EE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3" name="任意多边形: 形状 100"/>
          <p:cNvSpPr/>
          <p:nvPr/>
        </p:nvSpPr>
        <p:spPr>
          <a:xfrm>
            <a:off x="1204978" y="3500582"/>
            <a:ext cx="2021529" cy="981362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59AD6"/>
              </a:gs>
              <a:gs pos="100000">
                <a:srgbClr val="3752A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4" name="任意多边形: 形状 101"/>
          <p:cNvSpPr/>
          <p:nvPr/>
        </p:nvSpPr>
        <p:spPr>
          <a:xfrm>
            <a:off x="3024354" y="3500582"/>
            <a:ext cx="2021529" cy="981362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solidFill>
            <a:srgbClr val="F05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5" name="任意多边形: 形状 102"/>
          <p:cNvSpPr/>
          <p:nvPr/>
        </p:nvSpPr>
        <p:spPr>
          <a:xfrm>
            <a:off x="4843731" y="3500582"/>
            <a:ext cx="2021529" cy="981362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59AD6"/>
              </a:gs>
              <a:gs pos="100000">
                <a:srgbClr val="3752A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6" name="任意多边形: 形状 103"/>
          <p:cNvSpPr/>
          <p:nvPr/>
        </p:nvSpPr>
        <p:spPr>
          <a:xfrm>
            <a:off x="6663107" y="3500582"/>
            <a:ext cx="2021529" cy="981362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solidFill>
            <a:srgbClr val="F052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7" name="任意多边形: 形状 104"/>
          <p:cNvSpPr/>
          <p:nvPr/>
        </p:nvSpPr>
        <p:spPr>
          <a:xfrm>
            <a:off x="8482483" y="3500582"/>
            <a:ext cx="2021529" cy="981362"/>
          </a:xfrm>
          <a:custGeom>
            <a:gdLst>
              <a:gd name="connsiteX0" fmla="*/ 0 w 1766093"/>
              <a:gd name="connsiteY0" fmla="*/ 0 h 706437"/>
              <a:gd name="connsiteX1" fmla="*/ 1412875 w 1766093"/>
              <a:gd name="connsiteY1" fmla="*/ 0 h 706437"/>
              <a:gd name="connsiteX2" fmla="*/ 1766093 w 1766093"/>
              <a:gd name="connsiteY2" fmla="*/ 353219 h 706437"/>
              <a:gd name="connsiteX3" fmla="*/ 1412875 w 1766093"/>
              <a:gd name="connsiteY3" fmla="*/ 706437 h 706437"/>
              <a:gd name="connsiteX4" fmla="*/ 0 w 1766093"/>
              <a:gd name="connsiteY4" fmla="*/ 706437 h 706437"/>
              <a:gd name="connsiteX5" fmla="*/ 353219 w 1766093"/>
              <a:gd name="connsiteY5" fmla="*/ 353219 h 706437"/>
              <a:gd name="connsiteX6" fmla="*/ 0 w 1766093"/>
              <a:gd name="connsiteY6" fmla="*/ 0 h 706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66093" h="706437">
                <a:moveTo>
                  <a:pt x="0" y="0"/>
                </a:moveTo>
                <a:lnTo>
                  <a:pt x="1412875" y="0"/>
                </a:lnTo>
                <a:lnTo>
                  <a:pt x="1766093" y="353219"/>
                </a:lnTo>
                <a:lnTo>
                  <a:pt x="1412875" y="706437"/>
                </a:lnTo>
                <a:lnTo>
                  <a:pt x="0" y="706437"/>
                </a:lnTo>
                <a:lnTo>
                  <a:pt x="353219" y="353219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859AD6"/>
              </a:gs>
              <a:gs pos="100000">
                <a:srgbClr val="3752A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66221" y="3867479"/>
            <a:ext cx="1321189" cy="290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第一阶段</a:t>
            </a:r>
            <a:endParaRPr lang="zh-CN" altLang="en-US" sz="16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490923" y="3867479"/>
            <a:ext cx="1321189" cy="290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第二阶段</a:t>
            </a:r>
            <a:endParaRPr lang="zh-CN" altLang="en-US" sz="16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315625" y="3867479"/>
            <a:ext cx="1321189" cy="290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第三阶段</a:t>
            </a:r>
            <a:endParaRPr lang="zh-CN" altLang="en-US" sz="16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140327" y="3867479"/>
            <a:ext cx="1321189" cy="290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第四阶段</a:t>
            </a:r>
            <a:endParaRPr lang="zh-CN" altLang="en-US" sz="16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965030" y="3867479"/>
            <a:ext cx="1321189" cy="290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第五阶段</a:t>
            </a:r>
            <a:endParaRPr lang="zh-CN" altLang="en-US" sz="1600"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3" name="矩形: 圆角 118"/>
          <p:cNvSpPr/>
          <p:nvPr/>
        </p:nvSpPr>
        <p:spPr>
          <a:xfrm>
            <a:off x="1473658" y="1713117"/>
            <a:ext cx="2539093" cy="1515426"/>
          </a:xfrm>
          <a:prstGeom prst="roundRect">
            <a:avLst>
              <a:gd name="adj" fmla="val 6663"/>
            </a:avLst>
          </a:pr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1"/>
          </a:gradFill>
          <a:ln>
            <a:gradFill flip="none" rotWithShape="1">
              <a:gsLst>
                <a:gs pos="0">
                  <a:srgbClr val="95A6DB"/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637195" y="2025644"/>
            <a:ext cx="2163832" cy="89037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200">
                <a:cs typeface="汉仪旗黑-55简" panose="00020600040101010101" charset="-128"/>
              </a:rPr>
              <a:t>水痘—带状疱疹病毒进入人体后，会被免疫系统识别并攻击。</a:t>
            </a:r>
            <a:endParaRPr lang="zh-CN" altLang="en-US" sz="1200">
              <a:cs typeface="汉仪旗黑-55简" panose="00020600040101010101" charset="-128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1192804" y="2726634"/>
            <a:ext cx="199086" cy="501909"/>
            <a:chOff x="1821580" y="4890594"/>
            <a:chExt cx="271594" cy="684706"/>
          </a:xfrm>
          <a:gradFill>
            <a:gsLst>
              <a:gs pos="0">
                <a:srgbClr val="CED6EE">
                  <a:alpha val="0"/>
                </a:srgbClr>
              </a:gs>
              <a:gs pos="100000">
                <a:srgbClr val="95A6DB"/>
              </a:gs>
            </a:gsLst>
            <a:lin ang="5400000" scaled="0"/>
          </a:gradFill>
        </p:grpSpPr>
        <p:sp>
          <p:nvSpPr>
            <p:cNvPr id="16" name="任意多边形: 形状 126"/>
            <p:cNvSpPr/>
            <p:nvPr/>
          </p:nvSpPr>
          <p:spPr>
            <a:xfrm rot="5400000">
              <a:off x="1848715" y="5019253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7" name="任意多边形: 形状 127"/>
            <p:cNvSpPr/>
            <p:nvPr/>
          </p:nvSpPr>
          <p:spPr>
            <a:xfrm rot="5400000">
              <a:off x="1848715" y="4863459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8" name="任意多边形: 形状 128"/>
            <p:cNvSpPr/>
            <p:nvPr/>
          </p:nvSpPr>
          <p:spPr>
            <a:xfrm rot="5400000">
              <a:off x="1848715" y="5330841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9" name="任意多边形: 形状 129"/>
            <p:cNvSpPr/>
            <p:nvPr/>
          </p:nvSpPr>
          <p:spPr>
            <a:xfrm rot="5400000">
              <a:off x="1848715" y="5175047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4795113" y="1713117"/>
            <a:ext cx="2819987" cy="1515426"/>
            <a:chOff x="4648387" y="1713117"/>
            <a:chExt cx="2819987" cy="1515426"/>
          </a:xfrm>
        </p:grpSpPr>
        <p:sp>
          <p:nvSpPr>
            <p:cNvPr id="21" name="矩形: 圆角 119"/>
            <p:cNvSpPr/>
            <p:nvPr/>
          </p:nvSpPr>
          <p:spPr>
            <a:xfrm>
              <a:off x="4929281" y="1713117"/>
              <a:ext cx="2539093" cy="1515426"/>
            </a:xfrm>
            <a:prstGeom prst="roundRect">
              <a:avLst>
                <a:gd name="adj" fmla="val 6663"/>
              </a:avLst>
            </a:prstGeom>
            <a:gradFill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>
              <a:gradFill flip="none" rotWithShape="1">
                <a:gsLst>
                  <a:gs pos="0">
                    <a:srgbClr val="95A6DB"/>
                  </a:gs>
                  <a:gs pos="100000">
                    <a:schemeClr val="bg1">
                      <a:alpha val="0"/>
                    </a:schemeClr>
                  </a:gs>
                </a:gsLst>
                <a:lin ang="0" scaled="1"/>
              </a:gra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5116912" y="1887145"/>
              <a:ext cx="2163832" cy="116737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1200">
                  <a:cs typeface="汉仪旗黑-55简" panose="00020600040101010101" charset="-128"/>
                </a:rPr>
                <a:t>病毒主要侵袭皮肤的棘细胞层，造成皮肤棘细胞损伤，使得棘细胞肿胀变性，导致皮肤丘疹。</a:t>
              </a:r>
              <a:endParaRPr lang="zh-CN" altLang="en-US" sz="1200">
                <a:cs typeface="汉仪旗黑-55简" panose="00020600040101010101" charset="-128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4648387" y="2717401"/>
              <a:ext cx="199086" cy="501909"/>
              <a:chOff x="1821580" y="4890594"/>
              <a:chExt cx="271594" cy="684706"/>
            </a:xfrm>
            <a:gradFill>
              <a:gsLst>
                <a:gs pos="0">
                  <a:srgbClr val="CED6EE">
                    <a:alpha val="0"/>
                  </a:srgbClr>
                </a:gs>
                <a:gs pos="100000">
                  <a:srgbClr val="95A6DB"/>
                </a:gs>
              </a:gsLst>
              <a:lin ang="5400000" scaled="0"/>
            </a:gradFill>
          </p:grpSpPr>
          <p:sp>
            <p:nvSpPr>
              <p:cNvPr id="24" name="任意多边形: 形状 133"/>
              <p:cNvSpPr/>
              <p:nvPr/>
            </p:nvSpPr>
            <p:spPr>
              <a:xfrm rot="5400000">
                <a:off x="1848715" y="5019253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5" name="任意多边形: 形状 134"/>
              <p:cNvSpPr/>
              <p:nvPr/>
            </p:nvSpPr>
            <p:spPr>
              <a:xfrm rot="5400000">
                <a:off x="1848715" y="4863459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6" name="任意多边形: 形状 135"/>
              <p:cNvSpPr/>
              <p:nvPr/>
            </p:nvSpPr>
            <p:spPr>
              <a:xfrm rot="5400000">
                <a:off x="1848715" y="5330841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7" name="任意多边形: 形状 136"/>
              <p:cNvSpPr/>
              <p:nvPr/>
            </p:nvSpPr>
            <p:spPr>
              <a:xfrm rot="5400000">
                <a:off x="1848715" y="5175047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28" name="组合 27"/>
          <p:cNvGrpSpPr/>
          <p:nvPr/>
        </p:nvGrpSpPr>
        <p:grpSpPr>
          <a:xfrm>
            <a:off x="8397463" y="1713117"/>
            <a:ext cx="2826266" cy="1515426"/>
            <a:chOff x="8674554" y="1713117"/>
            <a:chExt cx="2826266" cy="1515426"/>
          </a:xfrm>
        </p:grpSpPr>
        <p:sp>
          <p:nvSpPr>
            <p:cNvPr id="29" name="矩形: 圆角 120"/>
            <p:cNvSpPr/>
            <p:nvPr/>
          </p:nvSpPr>
          <p:spPr>
            <a:xfrm>
              <a:off x="8961727" y="1713117"/>
              <a:ext cx="2539093" cy="1515426"/>
            </a:xfrm>
            <a:prstGeom prst="roundRect">
              <a:avLst>
                <a:gd name="adj" fmla="val 6663"/>
              </a:avLst>
            </a:prstGeom>
            <a:gradFill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>
              <a:gradFill flip="none" rotWithShape="1">
                <a:gsLst>
                  <a:gs pos="0">
                    <a:srgbClr val="95A6DB"/>
                  </a:gs>
                  <a:gs pos="100000">
                    <a:schemeClr val="bg1">
                      <a:alpha val="0"/>
                    </a:schemeClr>
                  </a:gs>
                </a:gsLst>
                <a:lin ang="0" scaled="1"/>
              </a:gra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9170572" y="1887145"/>
              <a:ext cx="2163832" cy="116737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1200">
                  <a:cs typeface="汉仪旗黑-55简" panose="00020600040101010101" charset="-128"/>
                </a:rPr>
                <a:t>水痘—带状疱疹病毒生命周期不超过10天，随着病毒的死亡，疱疹也就干涸了、结痂了，病也就好了。</a:t>
              </a:r>
              <a:endParaRPr lang="zh-CN" altLang="en-US" sz="1200">
                <a:cs typeface="汉仪旗黑-55简" panose="00020600040101010101" charset="-128"/>
              </a:endParaRPr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8674554" y="2694848"/>
              <a:ext cx="199086" cy="501909"/>
              <a:chOff x="1821580" y="4890594"/>
              <a:chExt cx="271594" cy="684706"/>
            </a:xfrm>
            <a:gradFill>
              <a:gsLst>
                <a:gs pos="0">
                  <a:srgbClr val="CED6EE">
                    <a:alpha val="0"/>
                  </a:srgbClr>
                </a:gs>
                <a:gs pos="100000">
                  <a:srgbClr val="95A6DB"/>
                </a:gs>
              </a:gsLst>
              <a:lin ang="5400000" scaled="0"/>
            </a:gradFill>
          </p:grpSpPr>
          <p:sp>
            <p:nvSpPr>
              <p:cNvPr id="32" name="任意多边形: 形状 138"/>
              <p:cNvSpPr/>
              <p:nvPr/>
            </p:nvSpPr>
            <p:spPr>
              <a:xfrm rot="5400000">
                <a:off x="1848715" y="5019253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3" name="任意多边形: 形状 139"/>
              <p:cNvSpPr/>
              <p:nvPr/>
            </p:nvSpPr>
            <p:spPr>
              <a:xfrm rot="5400000">
                <a:off x="1848715" y="4863459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4" name="任意多边形: 形状 140"/>
              <p:cNvSpPr/>
              <p:nvPr/>
            </p:nvSpPr>
            <p:spPr>
              <a:xfrm rot="5400000">
                <a:off x="1848715" y="5330841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5" name="任意多边形: 形状 141"/>
              <p:cNvSpPr/>
              <p:nvPr/>
            </p:nvSpPr>
            <p:spPr>
              <a:xfrm rot="5400000">
                <a:off x="1848715" y="5175047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36" name="组合 35"/>
          <p:cNvGrpSpPr/>
          <p:nvPr/>
        </p:nvGrpSpPr>
        <p:grpSpPr>
          <a:xfrm>
            <a:off x="6673178" y="4753983"/>
            <a:ext cx="2876552" cy="1515426"/>
            <a:chOff x="6254368" y="4670856"/>
            <a:chExt cx="2876552" cy="1515426"/>
          </a:xfrm>
        </p:grpSpPr>
        <p:sp>
          <p:nvSpPr>
            <p:cNvPr id="37" name="矩形: 圆角 122"/>
            <p:cNvSpPr/>
            <p:nvPr/>
          </p:nvSpPr>
          <p:spPr>
            <a:xfrm>
              <a:off x="6591827" y="4670856"/>
              <a:ext cx="2539093" cy="1515426"/>
            </a:xfrm>
            <a:prstGeom prst="roundRect">
              <a:avLst>
                <a:gd name="adj" fmla="val 6663"/>
              </a:avLst>
            </a:prstGeom>
            <a:gradFill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>
              <a:gradFill flip="none" rotWithShape="1">
                <a:gsLst>
                  <a:gs pos="0">
                    <a:srgbClr val="95A6DB"/>
                  </a:gs>
                  <a:gs pos="100000">
                    <a:schemeClr val="bg1">
                      <a:alpha val="0"/>
                    </a:schemeClr>
                  </a:gs>
                </a:gsLst>
                <a:lin ang="0" scaled="1"/>
              </a:gra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6866309" y="4983383"/>
              <a:ext cx="2163832" cy="89037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1200">
                  <a:cs typeface="汉仪旗黑-55简" panose="00020600040101010101" charset="-128"/>
                </a:rPr>
                <a:t>病毒能造成皮肤毛细血管损伤，液体从血管中渗出来、灌向丘疹，形成疱疹。</a:t>
              </a:r>
              <a:endParaRPr lang="zh-CN" altLang="en-US" sz="1200">
                <a:cs typeface="汉仪旗黑-55简" panose="00020600040101010101" charset="-128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 flipV="1">
              <a:off x="6254368" y="4707800"/>
              <a:ext cx="199086" cy="501909"/>
              <a:chOff x="1821580" y="4890594"/>
              <a:chExt cx="271594" cy="684706"/>
            </a:xfrm>
            <a:gradFill>
              <a:gsLst>
                <a:gs pos="0">
                  <a:srgbClr val="CED6EE">
                    <a:alpha val="0"/>
                  </a:srgbClr>
                </a:gs>
                <a:gs pos="100000">
                  <a:srgbClr val="95A6DB"/>
                </a:gs>
              </a:gsLst>
              <a:lin ang="5400000" scaled="0"/>
            </a:gradFill>
          </p:grpSpPr>
          <p:sp>
            <p:nvSpPr>
              <p:cNvPr id="40" name="任意多边形: 形状 143"/>
              <p:cNvSpPr/>
              <p:nvPr/>
            </p:nvSpPr>
            <p:spPr>
              <a:xfrm rot="5400000">
                <a:off x="1848715" y="5019253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1" name="任意多边形: 形状 144"/>
              <p:cNvSpPr/>
              <p:nvPr/>
            </p:nvSpPr>
            <p:spPr>
              <a:xfrm rot="5400000">
                <a:off x="1848715" y="4863459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2" name="任意多边形: 形状 145"/>
              <p:cNvSpPr/>
              <p:nvPr/>
            </p:nvSpPr>
            <p:spPr>
              <a:xfrm rot="5400000">
                <a:off x="1848715" y="5330841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3" name="任意多边形: 形状 146"/>
              <p:cNvSpPr/>
              <p:nvPr/>
            </p:nvSpPr>
            <p:spPr>
              <a:xfrm rot="5400000">
                <a:off x="1848715" y="5175047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44" name="组合 43"/>
          <p:cNvGrpSpPr/>
          <p:nvPr/>
        </p:nvGrpSpPr>
        <p:grpSpPr>
          <a:xfrm>
            <a:off x="2932855" y="4753983"/>
            <a:ext cx="2876818" cy="1515426"/>
            <a:chOff x="2643353" y="4670856"/>
            <a:chExt cx="2876818" cy="1515426"/>
          </a:xfrm>
        </p:grpSpPr>
        <p:sp>
          <p:nvSpPr>
            <p:cNvPr id="45" name="矩形: 圆角 121"/>
            <p:cNvSpPr/>
            <p:nvPr/>
          </p:nvSpPr>
          <p:spPr>
            <a:xfrm>
              <a:off x="2981078" y="4670856"/>
              <a:ext cx="2539093" cy="1515426"/>
            </a:xfrm>
            <a:prstGeom prst="roundRect">
              <a:avLst>
                <a:gd name="adj" fmla="val 6663"/>
              </a:avLst>
            </a:prstGeom>
            <a:gradFill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  <a:ln>
              <a:gradFill flip="none" rotWithShape="1">
                <a:gsLst>
                  <a:gs pos="0">
                    <a:srgbClr val="95A6DB"/>
                  </a:gs>
                  <a:gs pos="100000">
                    <a:schemeClr val="bg1">
                      <a:alpha val="0"/>
                    </a:schemeClr>
                  </a:gs>
                </a:gsLst>
                <a:lin ang="0" scaled="1"/>
              </a:gra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3218320" y="4983383"/>
              <a:ext cx="2163832" cy="89037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1200">
                  <a:cs typeface="汉仪旗黑-55简" panose="00020600040101010101" charset="-128"/>
                </a:rPr>
                <a:t>病毒随着血液循环，进入肝脏和脾脏进行繁殖，再向皮肤活动。</a:t>
              </a:r>
              <a:endParaRPr lang="zh-CN" altLang="en-US" sz="1200">
                <a:cs typeface="汉仪旗黑-55简" panose="00020600040101010101" charset="-128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 flipV="1">
              <a:off x="2643353" y="4707800"/>
              <a:ext cx="199086" cy="501909"/>
              <a:chOff x="1821580" y="4890594"/>
              <a:chExt cx="271594" cy="684706"/>
            </a:xfrm>
            <a:gradFill>
              <a:gsLst>
                <a:gs pos="0">
                  <a:srgbClr val="CED6EE">
                    <a:alpha val="0"/>
                  </a:srgbClr>
                </a:gs>
                <a:gs pos="100000">
                  <a:srgbClr val="95A6DB"/>
                </a:gs>
              </a:gsLst>
              <a:lin ang="5400000" scaled="0"/>
            </a:gradFill>
          </p:grpSpPr>
          <p:sp>
            <p:nvSpPr>
              <p:cNvPr id="48" name="任意多边形: 形状 149"/>
              <p:cNvSpPr/>
              <p:nvPr/>
            </p:nvSpPr>
            <p:spPr>
              <a:xfrm rot="5400000">
                <a:off x="1848715" y="5019253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9" name="任意多边形: 形状 150"/>
              <p:cNvSpPr/>
              <p:nvPr/>
            </p:nvSpPr>
            <p:spPr>
              <a:xfrm rot="5400000">
                <a:off x="1848715" y="4863459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0" name="任意多边形: 形状 151"/>
              <p:cNvSpPr/>
              <p:nvPr/>
            </p:nvSpPr>
            <p:spPr>
              <a:xfrm rot="5400000">
                <a:off x="1848715" y="5330841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1" name="任意多边形: 形状 152"/>
              <p:cNvSpPr/>
              <p:nvPr/>
            </p:nvSpPr>
            <p:spPr>
              <a:xfrm rot="5400000">
                <a:off x="1848715" y="5175047"/>
                <a:ext cx="217324" cy="271594"/>
              </a:xfrm>
              <a:custGeom>
                <a:gdLst>
                  <a:gd name="connsiteX0" fmla="*/ 0 w 807902"/>
                  <a:gd name="connsiteY0" fmla="*/ 0 h 1009650"/>
                  <a:gd name="connsiteX1" fmla="*/ 303077 w 807902"/>
                  <a:gd name="connsiteY1" fmla="*/ 0 h 1009650"/>
                  <a:gd name="connsiteX2" fmla="*/ 807902 w 807902"/>
                  <a:gd name="connsiteY2" fmla="*/ 504825 h 1009650"/>
                  <a:gd name="connsiteX3" fmla="*/ 303077 w 807902"/>
                  <a:gd name="connsiteY3" fmla="*/ 1009650 h 1009650"/>
                  <a:gd name="connsiteX4" fmla="*/ 0 w 807902"/>
                  <a:gd name="connsiteY4" fmla="*/ 1009650 h 1009650"/>
                  <a:gd name="connsiteX5" fmla="*/ 504825 w 807902"/>
                  <a:gd name="connsiteY5" fmla="*/ 504825 h 10096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07902" h="1009650">
                    <a:moveTo>
                      <a:pt x="0" y="0"/>
                    </a:moveTo>
                    <a:lnTo>
                      <a:pt x="303077" y="0"/>
                    </a:lnTo>
                    <a:lnTo>
                      <a:pt x="807902" y="504825"/>
                    </a:lnTo>
                    <a:lnTo>
                      <a:pt x="303077" y="1009650"/>
                    </a:lnTo>
                    <a:lnTo>
                      <a:pt x="0" y="1009650"/>
                    </a:lnTo>
                    <a:lnTo>
                      <a:pt x="504825" y="504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65" name="图形 4"/>
          <p:cNvGrpSpPr/>
          <p:nvPr/>
        </p:nvGrpSpPr>
        <p:grpSpPr>
          <a:xfrm flipH="1">
            <a:off x="1570990" y="5152390"/>
            <a:ext cx="735965" cy="804545"/>
            <a:chOff x="7719267" y="2220507"/>
            <a:chExt cx="582597" cy="632996"/>
          </a:xfrm>
          <a:solidFill>
            <a:srgbClr val="C6CFEC"/>
          </a:solidFill>
        </p:grpSpPr>
        <p:sp>
          <p:nvSpPr>
            <p:cNvPr id="66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7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8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9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0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1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2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3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4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56" name="图形 4"/>
          <p:cNvGrpSpPr/>
          <p:nvPr/>
        </p:nvGrpSpPr>
        <p:grpSpPr>
          <a:xfrm rot="16200000" flipV="1">
            <a:off x="674370" y="4897120"/>
            <a:ext cx="226695" cy="247650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57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9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0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1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2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3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4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7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8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9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01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什么是水痘及其特点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9" name="任意多边形: 形状 8"/>
          <p:cNvSpPr/>
          <p:nvPr/>
        </p:nvSpPr>
        <p:spPr>
          <a:xfrm>
            <a:off x="3869690" y="2245360"/>
            <a:ext cx="7625080" cy="1310640"/>
          </a:xfrm>
          <a:custGeom>
            <a:gdLst>
              <a:gd name="connsiteX0" fmla="*/ 0 w 8216900"/>
              <a:gd name="connsiteY0" fmla="*/ 0 h 1587600"/>
              <a:gd name="connsiteX1" fmla="*/ 8216900 w 8216900"/>
              <a:gd name="connsiteY1" fmla="*/ 0 h 1587600"/>
              <a:gd name="connsiteX2" fmla="*/ 8216900 w 8216900"/>
              <a:gd name="connsiteY2" fmla="*/ 1587600 h 1587600"/>
              <a:gd name="connsiteX3" fmla="*/ 0 w 8216900"/>
              <a:gd name="connsiteY3" fmla="*/ 1587600 h 1587600"/>
              <a:gd name="connsiteX4" fmla="*/ 0 w 8216900"/>
              <a:gd name="connsiteY4" fmla="*/ 0 h 1587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16900" h="1587600">
                <a:moveTo>
                  <a:pt x="0" y="0"/>
                </a:moveTo>
                <a:lnTo>
                  <a:pt x="8216900" y="0"/>
                </a:lnTo>
                <a:lnTo>
                  <a:pt x="8216900" y="1587600"/>
                </a:lnTo>
                <a:lnTo>
                  <a:pt x="0" y="1587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lvl="1"/>
            <a:endParaRPr lang="zh-CN" altLang="en-US">
              <a:solidFill>
                <a:schemeClr val="lt1"/>
              </a:solidFill>
              <a:cs typeface="汉仪旗黑-55简" panose="00020600040101010101" charset="-128"/>
            </a:endParaRPr>
          </a:p>
        </p:txBody>
      </p:sp>
      <p:sp>
        <p:nvSpPr>
          <p:cNvPr id="10" name="矩形: 圆角 9"/>
          <p:cNvSpPr/>
          <p:nvPr/>
        </p:nvSpPr>
        <p:spPr>
          <a:xfrm>
            <a:off x="3869979" y="1708747"/>
            <a:ext cx="5751830" cy="531360"/>
          </a:xfrm>
          <a:prstGeom prst="round1Rect">
            <a:avLst>
              <a:gd name="adj" fmla="val 50000"/>
            </a:avLst>
          </a:prstGeom>
          <a:gradFill flip="none" rotWithShape="1">
            <a:gsLst>
              <a:gs pos="0">
                <a:srgbClr val="859AD6"/>
              </a:gs>
              <a:gs pos="95000">
                <a:srgbClr val="3752A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179705"/>
            <a:r>
              <a:rPr lang="en-US" altLang="zh-CN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1</a:t>
            </a:r>
            <a:r>
              <a: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、传染性强</a:t>
            </a:r>
            <a:endParaRPr lang="zh-CN" altLang="en-US" sz="2000">
              <a:latin typeface="汉仪文黑-85W" panose="00020600040101010101" charset="-122"/>
              <a:ea typeface="汉仪文黑-85W" panose="00020600040101010101" charset="-122"/>
              <a:cs typeface="汉仪文黑-85W" panose="00020600040101010101" charset="-122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3869690" y="4367530"/>
            <a:ext cx="7625080" cy="1664970"/>
          </a:xfrm>
          <a:custGeom>
            <a:gdLst>
              <a:gd name="connsiteX0" fmla="*/ 0 w 8216900"/>
              <a:gd name="connsiteY0" fmla="*/ 0 h 1927800"/>
              <a:gd name="connsiteX1" fmla="*/ 8216900 w 8216900"/>
              <a:gd name="connsiteY1" fmla="*/ 0 h 1927800"/>
              <a:gd name="connsiteX2" fmla="*/ 8216900 w 8216900"/>
              <a:gd name="connsiteY2" fmla="*/ 1927800 h 1927800"/>
              <a:gd name="connsiteX3" fmla="*/ 0 w 8216900"/>
              <a:gd name="connsiteY3" fmla="*/ 1927800 h 1927800"/>
              <a:gd name="connsiteX4" fmla="*/ 0 w 8216900"/>
              <a:gd name="connsiteY4" fmla="*/ 0 h 1927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16900" h="1927799">
                <a:moveTo>
                  <a:pt x="0" y="0"/>
                </a:moveTo>
                <a:lnTo>
                  <a:pt x="8216900" y="0"/>
                </a:lnTo>
                <a:lnTo>
                  <a:pt x="8216900" y="1927800"/>
                </a:lnTo>
                <a:lnTo>
                  <a:pt x="0" y="1927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lvl="1"/>
            <a:endParaRPr lang="zh-CN" altLang="en-US">
              <a:solidFill>
                <a:schemeClr val="lt1"/>
              </a:solidFill>
              <a:cs typeface="汉仪旗黑-55简" panose="00020600040101010101" charset="-128"/>
            </a:endParaRPr>
          </a:p>
        </p:txBody>
      </p:sp>
      <p:sp>
        <p:nvSpPr>
          <p:cNvPr id="12" name="矩形: 圆角 11"/>
          <p:cNvSpPr/>
          <p:nvPr/>
        </p:nvSpPr>
        <p:spPr>
          <a:xfrm>
            <a:off x="3869979" y="3835384"/>
            <a:ext cx="5751830" cy="531360"/>
          </a:xfrm>
          <a:prstGeom prst="round1Rect">
            <a:avLst>
              <a:gd name="adj" fmla="val 50000"/>
            </a:avLst>
          </a:prstGeom>
          <a:gradFill flip="none" rotWithShape="1">
            <a:gsLst>
              <a:gs pos="0">
                <a:srgbClr val="859AD6"/>
              </a:gs>
              <a:gs pos="95000">
                <a:srgbClr val="3752A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marL="179705"/>
            <a:r>
              <a:rPr lang="en-US" altLang="zh-CN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2</a:t>
            </a:r>
            <a:r>
              <a: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、</a:t>
            </a:r>
            <a:r>
              <a:rPr lang="en-US" altLang="zh-CN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 </a:t>
            </a:r>
            <a:r>
              <a: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传染期长、易传播</a:t>
            </a:r>
            <a:endParaRPr lang="zh-CN" altLang="en-US" sz="2000">
              <a:latin typeface="汉仪文黑-85W" panose="00020600040101010101" charset="-122"/>
              <a:ea typeface="汉仪文黑-85W" panose="00020600040101010101" charset="-122"/>
              <a:cs typeface="汉仪文黑-85W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330065" y="2480310"/>
            <a:ext cx="6889115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水痘传染性强，人群普遍易感，以婴幼儿和学龄前、学龄期儿童发病为多，易感儿童接触患者后约</a:t>
            </a:r>
            <a:r>
              <a:rPr lang="en-US" altLang="zh-CN" sz="1400">
                <a:solidFill>
                  <a:srgbClr val="FF0000"/>
                </a:solidFill>
                <a:cs typeface="汉仪旗黑-55简" panose="00020600040101010101" charset="-128"/>
              </a:rPr>
              <a:t>90%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可发病。因此，在幼儿园、小学等儿童集体机构易引起聚集性发病。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330065" y="4636135"/>
            <a:ext cx="6889115" cy="1060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50000"/>
              </a:lnSpc>
            </a:pPr>
            <a:r>
              <a:rPr lang="zh-CN" altLang="en-US" sz="1400">
                <a:solidFill>
                  <a:srgbClr val="FF0000"/>
                </a:solidFill>
                <a:cs typeface="汉仪旗黑-55简" panose="00020600040101010101" charset="-128"/>
              </a:rPr>
              <a:t>水痘患者是唯一的传染源。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病毒存在于患者的上呼吸道黏膜和疱疹液中，发病前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1~2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汉仪旗黑-55简" panose="00020600040101010101" charset="-128"/>
              </a:rPr>
              <a:t>天至皮疹完全结痂为止均有传染性。主要通过直接接触和呼吸道飞沫传播，也可通过接触被病毒污染的用具间接传播，如水杯、玩具、文具、门把手等。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汉仪旗黑-55简" panose="00020600040101010101" charset="-128"/>
            </a:endParaRPr>
          </a:p>
        </p:txBody>
      </p:sp>
      <p:sp>
        <p:nvSpPr>
          <p:cNvPr id="3" name="同侧圆角矩形 2"/>
          <p:cNvSpPr/>
          <p:nvPr/>
        </p:nvSpPr>
        <p:spPr>
          <a:xfrm>
            <a:off x="814070" y="1708150"/>
            <a:ext cx="2751455" cy="4297045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3752A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68" name="组合 67"/>
          <p:cNvGrpSpPr/>
          <p:nvPr/>
        </p:nvGrpSpPr>
        <p:grpSpPr>
          <a:xfrm>
            <a:off x="969010" y="2178685"/>
            <a:ext cx="2418715" cy="1992630"/>
            <a:chOff x="1526" y="3431"/>
            <a:chExt cx="3809" cy="3138"/>
          </a:xfrm>
          <a:solidFill>
            <a:schemeClr val="accent1"/>
          </a:solidFill>
        </p:grpSpPr>
        <p:grpSp>
          <p:nvGrpSpPr>
            <p:cNvPr id="82" name="组合 81"/>
            <p:cNvGrpSpPr/>
            <p:nvPr/>
          </p:nvGrpSpPr>
          <p:grpSpPr>
            <a:xfrm>
              <a:off x="2441" y="3431"/>
              <a:ext cx="881" cy="794"/>
              <a:chOff x="2391482" y="-28"/>
              <a:chExt cx="672554" cy="605983"/>
            </a:xfrm>
            <a:grpFill/>
          </p:grpSpPr>
          <p:sp>
            <p:nvSpPr>
              <p:cNvPr id="27" name="任意多边形: 形状 26"/>
              <p:cNvSpPr/>
              <p:nvPr/>
            </p:nvSpPr>
            <p:spPr>
              <a:xfrm>
                <a:off x="2585182" y="209669"/>
                <a:ext cx="233824" cy="233824"/>
              </a:xfrm>
              <a:custGeom>
                <a:gdLst>
                  <a:gd name="connsiteX0" fmla="*/ 221732 w 233824"/>
                  <a:gd name="connsiteY0" fmla="*/ 168623 h 233824"/>
                  <a:gd name="connsiteX1" fmla="*/ 65202 w 233824"/>
                  <a:gd name="connsiteY1" fmla="*/ 221732 h 233824"/>
                  <a:gd name="connsiteX2" fmla="*/ 12093 w 233824"/>
                  <a:gd name="connsiteY2" fmla="*/ 65202 h 233824"/>
                  <a:gd name="connsiteX3" fmla="*/ 168623 w 233824"/>
                  <a:gd name="connsiteY3" fmla="*/ 12093 h 233824"/>
                  <a:gd name="connsiteX4" fmla="*/ 221732 w 233824"/>
                  <a:gd name="connsiteY4" fmla="*/ 168623 h 233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3822" h="233822">
                    <a:moveTo>
                      <a:pt x="221732" y="168623"/>
                    </a:moveTo>
                    <a:cubicBezTo>
                      <a:pt x="193164" y="226522"/>
                      <a:pt x="123101" y="250300"/>
                      <a:pt x="65202" y="221732"/>
                    </a:cubicBezTo>
                    <a:cubicBezTo>
                      <a:pt x="7303" y="193164"/>
                      <a:pt x="-16475" y="123101"/>
                      <a:pt x="12093" y="65202"/>
                    </a:cubicBezTo>
                    <a:cubicBezTo>
                      <a:pt x="40661" y="7303"/>
                      <a:pt x="110724" y="-16475"/>
                      <a:pt x="168623" y="12093"/>
                    </a:cubicBezTo>
                    <a:cubicBezTo>
                      <a:pt x="226522" y="40661"/>
                      <a:pt x="250300" y="110724"/>
                      <a:pt x="221732" y="168623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8" name="任意多边形: 形状 27"/>
              <p:cNvSpPr/>
              <p:nvPr/>
            </p:nvSpPr>
            <p:spPr>
              <a:xfrm>
                <a:off x="2648830" y="-28"/>
                <a:ext cx="106867" cy="106875"/>
              </a:xfrm>
              <a:custGeom>
                <a:gdLst>
                  <a:gd name="connsiteX0" fmla="*/ 106543 w 106867"/>
                  <a:gd name="connsiteY0" fmla="*/ 59368 h 106875"/>
                  <a:gd name="connsiteX1" fmla="*/ 47542 w 106867"/>
                  <a:gd name="connsiteY1" fmla="*/ 106543 h 106875"/>
                  <a:gd name="connsiteX2" fmla="*/ 325 w 106867"/>
                  <a:gd name="connsiteY2" fmla="*/ 47542 h 106875"/>
                  <a:gd name="connsiteX3" fmla="*/ 59326 w 106867"/>
                  <a:gd name="connsiteY3" fmla="*/ 325 h 106875"/>
                  <a:gd name="connsiteX4" fmla="*/ 106543 w 106867"/>
                  <a:gd name="connsiteY4" fmla="*/ 59326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67" h="106875">
                    <a:moveTo>
                      <a:pt x="106543" y="59368"/>
                    </a:moveTo>
                    <a:cubicBezTo>
                      <a:pt x="103280" y="88699"/>
                      <a:pt x="76873" y="109807"/>
                      <a:pt x="47542" y="106543"/>
                    </a:cubicBezTo>
                    <a:cubicBezTo>
                      <a:pt x="18211" y="103279"/>
                      <a:pt x="-2897" y="76873"/>
                      <a:pt x="325" y="47542"/>
                    </a:cubicBezTo>
                    <a:cubicBezTo>
                      <a:pt x="3588" y="18211"/>
                      <a:pt x="29995" y="-2897"/>
                      <a:pt x="59326" y="325"/>
                    </a:cubicBezTo>
                    <a:cubicBezTo>
                      <a:pt x="88656" y="3588"/>
                      <a:pt x="109765" y="29995"/>
                      <a:pt x="106543" y="5932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9" name="任意多边形: 形状 28"/>
              <p:cNvSpPr/>
              <p:nvPr/>
            </p:nvSpPr>
            <p:spPr>
              <a:xfrm>
                <a:off x="2957160" y="280030"/>
                <a:ext cx="106876" cy="106876"/>
              </a:xfrm>
              <a:custGeom>
                <a:gdLst>
                  <a:gd name="connsiteX0" fmla="*/ 97710 w 106876"/>
                  <a:gd name="connsiteY0" fmla="*/ 23535 h 106876"/>
                  <a:gd name="connsiteX1" fmla="*/ 83341 w 106876"/>
                  <a:gd name="connsiteY1" fmla="*/ 97710 h 106876"/>
                  <a:gd name="connsiteX2" fmla="*/ 9166 w 106876"/>
                  <a:gd name="connsiteY2" fmla="*/ 83341 h 106876"/>
                  <a:gd name="connsiteX3" fmla="*/ 23535 w 106876"/>
                  <a:gd name="connsiteY3" fmla="*/ 9166 h 106876"/>
                  <a:gd name="connsiteX4" fmla="*/ 97710 w 106876"/>
                  <a:gd name="connsiteY4" fmla="*/ 23535 h 1068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6" h="106876">
                    <a:moveTo>
                      <a:pt x="97710" y="23535"/>
                    </a:moveTo>
                    <a:cubicBezTo>
                      <a:pt x="114241" y="47992"/>
                      <a:pt x="107798" y="81180"/>
                      <a:pt x="83341" y="97710"/>
                    </a:cubicBezTo>
                    <a:cubicBezTo>
                      <a:pt x="58885" y="114241"/>
                      <a:pt x="25697" y="107798"/>
                      <a:pt x="9166" y="83341"/>
                    </a:cubicBezTo>
                    <a:cubicBezTo>
                      <a:pt x="-7364" y="58885"/>
                      <a:pt x="-921" y="25697"/>
                      <a:pt x="23535" y="9166"/>
                    </a:cubicBezTo>
                    <a:cubicBezTo>
                      <a:pt x="47992" y="-7364"/>
                      <a:pt x="81180" y="-921"/>
                      <a:pt x="97710" y="23535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0" name="任意多边形: 形状 29"/>
              <p:cNvSpPr/>
              <p:nvPr/>
            </p:nvSpPr>
            <p:spPr>
              <a:xfrm>
                <a:off x="2524827" y="499080"/>
                <a:ext cx="106875" cy="106875"/>
              </a:xfrm>
              <a:custGeom>
                <a:gdLst>
                  <a:gd name="connsiteX0" fmla="*/ 101355 w 106875"/>
                  <a:gd name="connsiteY0" fmla="*/ 77068 h 106875"/>
                  <a:gd name="connsiteX1" fmla="*/ 29808 w 106875"/>
                  <a:gd name="connsiteY1" fmla="*/ 101355 h 106875"/>
                  <a:gd name="connsiteX2" fmla="*/ 5521 w 106875"/>
                  <a:gd name="connsiteY2" fmla="*/ 29808 h 106875"/>
                  <a:gd name="connsiteX3" fmla="*/ 77068 w 106875"/>
                  <a:gd name="connsiteY3" fmla="*/ 5521 h 106875"/>
                  <a:gd name="connsiteX4" fmla="*/ 101355 w 106875"/>
                  <a:gd name="connsiteY4" fmla="*/ 77068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5" h="106875">
                    <a:moveTo>
                      <a:pt x="101355" y="77068"/>
                    </a:moveTo>
                    <a:cubicBezTo>
                      <a:pt x="88300" y="103517"/>
                      <a:pt x="56257" y="114410"/>
                      <a:pt x="29808" y="101355"/>
                    </a:cubicBezTo>
                    <a:cubicBezTo>
                      <a:pt x="3359" y="88300"/>
                      <a:pt x="-7534" y="56257"/>
                      <a:pt x="5521" y="29808"/>
                    </a:cubicBezTo>
                    <a:cubicBezTo>
                      <a:pt x="18576" y="3359"/>
                      <a:pt x="50619" y="-7534"/>
                      <a:pt x="77068" y="5521"/>
                    </a:cubicBezTo>
                    <a:cubicBezTo>
                      <a:pt x="103517" y="18576"/>
                      <a:pt x="114410" y="50577"/>
                      <a:pt x="101355" y="7706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1" name="任意多边形: 形状 30"/>
              <p:cNvSpPr/>
              <p:nvPr/>
            </p:nvSpPr>
            <p:spPr>
              <a:xfrm>
                <a:off x="2391482" y="164360"/>
                <a:ext cx="106875" cy="106875"/>
              </a:xfrm>
              <a:custGeom>
                <a:gdLst>
                  <a:gd name="connsiteX0" fmla="*/ 101355 w 106875"/>
                  <a:gd name="connsiteY0" fmla="*/ 77068 h 106875"/>
                  <a:gd name="connsiteX1" fmla="*/ 29808 w 106875"/>
                  <a:gd name="connsiteY1" fmla="*/ 101355 h 106875"/>
                  <a:gd name="connsiteX2" fmla="*/ 5521 w 106875"/>
                  <a:gd name="connsiteY2" fmla="*/ 29808 h 106875"/>
                  <a:gd name="connsiteX3" fmla="*/ 77068 w 106875"/>
                  <a:gd name="connsiteY3" fmla="*/ 5521 h 106875"/>
                  <a:gd name="connsiteX4" fmla="*/ 101355 w 106875"/>
                  <a:gd name="connsiteY4" fmla="*/ 77068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5" h="106875">
                    <a:moveTo>
                      <a:pt x="101355" y="77068"/>
                    </a:moveTo>
                    <a:cubicBezTo>
                      <a:pt x="88300" y="103517"/>
                      <a:pt x="56257" y="114410"/>
                      <a:pt x="29808" y="101355"/>
                    </a:cubicBezTo>
                    <a:cubicBezTo>
                      <a:pt x="3359" y="88300"/>
                      <a:pt x="-7534" y="56257"/>
                      <a:pt x="5521" y="29808"/>
                    </a:cubicBezTo>
                    <a:cubicBezTo>
                      <a:pt x="18576" y="3359"/>
                      <a:pt x="50619" y="-7534"/>
                      <a:pt x="77068" y="5521"/>
                    </a:cubicBezTo>
                    <a:cubicBezTo>
                      <a:pt x="103517" y="18576"/>
                      <a:pt x="114410" y="50619"/>
                      <a:pt x="101355" y="7706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2" name="任意多边形: 形状 31"/>
              <p:cNvSpPr/>
              <p:nvPr/>
            </p:nvSpPr>
            <p:spPr>
              <a:xfrm>
                <a:off x="2689890" y="33783"/>
                <a:ext cx="57004" cy="221376"/>
              </a:xfrm>
              <a:custGeom>
                <a:gdLst>
                  <a:gd name="connsiteX0" fmla="*/ 46919 w 57004"/>
                  <a:gd name="connsiteY0" fmla="*/ 221209 h 221376"/>
                  <a:gd name="connsiteX1" fmla="*/ 46919 w 57004"/>
                  <a:gd name="connsiteY1" fmla="*/ 221209 h 221376"/>
                  <a:gd name="connsiteX2" fmla="*/ 33016 w 57004"/>
                  <a:gd name="connsiteY2" fmla="*/ 211291 h 221376"/>
                  <a:gd name="connsiteX3" fmla="*/ 168 w 57004"/>
                  <a:gd name="connsiteY3" fmla="*/ 14070 h 221376"/>
                  <a:gd name="connsiteX4" fmla="*/ 10086 w 57004"/>
                  <a:gd name="connsiteY4" fmla="*/ 168 h 221376"/>
                  <a:gd name="connsiteX5" fmla="*/ 10086 w 57004"/>
                  <a:gd name="connsiteY5" fmla="*/ 168 h 221376"/>
                  <a:gd name="connsiteX6" fmla="*/ 23988 w 57004"/>
                  <a:gd name="connsiteY6" fmla="*/ 10086 h 221376"/>
                  <a:gd name="connsiteX7" fmla="*/ 56837 w 57004"/>
                  <a:gd name="connsiteY7" fmla="*/ 207349 h 221376"/>
                  <a:gd name="connsiteX8" fmla="*/ 46919 w 57004"/>
                  <a:gd name="connsiteY8" fmla="*/ 221209 h 2213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003" h="221376">
                    <a:moveTo>
                      <a:pt x="46919" y="221209"/>
                    </a:moveTo>
                    <a:lnTo>
                      <a:pt x="46919" y="221209"/>
                    </a:lnTo>
                    <a:cubicBezTo>
                      <a:pt x="40349" y="222311"/>
                      <a:pt x="34118" y="217860"/>
                      <a:pt x="33016" y="211291"/>
                    </a:cubicBezTo>
                    <a:lnTo>
                      <a:pt x="168" y="14070"/>
                    </a:lnTo>
                    <a:cubicBezTo>
                      <a:pt x="-934" y="7500"/>
                      <a:pt x="3516" y="1270"/>
                      <a:pt x="10086" y="168"/>
                    </a:cubicBezTo>
                    <a:lnTo>
                      <a:pt x="10086" y="168"/>
                    </a:lnTo>
                    <a:cubicBezTo>
                      <a:pt x="16656" y="-934"/>
                      <a:pt x="22886" y="3516"/>
                      <a:pt x="23988" y="10086"/>
                    </a:cubicBezTo>
                    <a:lnTo>
                      <a:pt x="56837" y="207349"/>
                    </a:lnTo>
                    <a:cubicBezTo>
                      <a:pt x="57939" y="213918"/>
                      <a:pt x="53489" y="220149"/>
                      <a:pt x="46919" y="221209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3" name="任意多边形: 形状 32"/>
              <p:cNvSpPr/>
              <p:nvPr/>
            </p:nvSpPr>
            <p:spPr>
              <a:xfrm>
                <a:off x="2572695" y="364944"/>
                <a:ext cx="136176" cy="189709"/>
              </a:xfrm>
              <a:custGeom>
                <a:gdLst>
                  <a:gd name="connsiteX0" fmla="*/ 5294 w 136176"/>
                  <a:gd name="connsiteY0" fmla="*/ 187637 h 189709"/>
                  <a:gd name="connsiteX1" fmla="*/ 5294 w 136176"/>
                  <a:gd name="connsiteY1" fmla="*/ 187637 h 189709"/>
                  <a:gd name="connsiteX2" fmla="*/ 2073 w 136176"/>
                  <a:gd name="connsiteY2" fmla="*/ 170895 h 189709"/>
                  <a:gd name="connsiteX3" fmla="*/ 114140 w 136176"/>
                  <a:gd name="connsiteY3" fmla="*/ 5294 h 189709"/>
                  <a:gd name="connsiteX4" fmla="*/ 130883 w 136176"/>
                  <a:gd name="connsiteY4" fmla="*/ 2073 h 189709"/>
                  <a:gd name="connsiteX5" fmla="*/ 130883 w 136176"/>
                  <a:gd name="connsiteY5" fmla="*/ 2073 h 189709"/>
                  <a:gd name="connsiteX6" fmla="*/ 134104 w 136176"/>
                  <a:gd name="connsiteY6" fmla="*/ 18815 h 189709"/>
                  <a:gd name="connsiteX7" fmla="*/ 22036 w 136176"/>
                  <a:gd name="connsiteY7" fmla="*/ 184416 h 189709"/>
                  <a:gd name="connsiteX8" fmla="*/ 5294 w 136176"/>
                  <a:gd name="connsiteY8" fmla="*/ 187637 h 1897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6176" h="189709">
                    <a:moveTo>
                      <a:pt x="5294" y="187637"/>
                    </a:moveTo>
                    <a:lnTo>
                      <a:pt x="5294" y="187637"/>
                    </a:lnTo>
                    <a:cubicBezTo>
                      <a:pt x="-216" y="183907"/>
                      <a:pt x="-1657" y="176405"/>
                      <a:pt x="2073" y="170895"/>
                    </a:cubicBezTo>
                    <a:lnTo>
                      <a:pt x="114140" y="5294"/>
                    </a:lnTo>
                    <a:cubicBezTo>
                      <a:pt x="117870" y="-216"/>
                      <a:pt x="125373" y="-1657"/>
                      <a:pt x="130883" y="2073"/>
                    </a:cubicBezTo>
                    <a:lnTo>
                      <a:pt x="130883" y="2073"/>
                    </a:lnTo>
                    <a:cubicBezTo>
                      <a:pt x="136393" y="5803"/>
                      <a:pt x="137834" y="13305"/>
                      <a:pt x="134104" y="18815"/>
                    </a:cubicBezTo>
                    <a:lnTo>
                      <a:pt x="22036" y="184416"/>
                    </a:lnTo>
                    <a:cubicBezTo>
                      <a:pt x="18306" y="189926"/>
                      <a:pt x="10804" y="191367"/>
                      <a:pt x="5294" y="1876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4" name="任意多边形: 形状 33"/>
              <p:cNvSpPr/>
              <p:nvPr/>
            </p:nvSpPr>
            <p:spPr>
              <a:xfrm>
                <a:off x="2750605" y="323508"/>
                <a:ext cx="222949" cy="44887"/>
              </a:xfrm>
              <a:custGeom>
                <a:gdLst>
                  <a:gd name="connsiteX0" fmla="*/ 222885 w 222949"/>
                  <a:gd name="connsiteY0" fmla="*/ 10788 h 44887"/>
                  <a:gd name="connsiteX1" fmla="*/ 222885 w 222949"/>
                  <a:gd name="connsiteY1" fmla="*/ 10788 h 44887"/>
                  <a:gd name="connsiteX2" fmla="*/ 212162 w 222949"/>
                  <a:gd name="connsiteY2" fmla="*/ 24054 h 44887"/>
                  <a:gd name="connsiteX3" fmla="*/ 13288 w 222949"/>
                  <a:gd name="connsiteY3" fmla="*/ 44823 h 44887"/>
                  <a:gd name="connsiteX4" fmla="*/ 64 w 222949"/>
                  <a:gd name="connsiteY4" fmla="*/ 34100 h 44887"/>
                  <a:gd name="connsiteX5" fmla="*/ 64 w 222949"/>
                  <a:gd name="connsiteY5" fmla="*/ 34100 h 44887"/>
                  <a:gd name="connsiteX6" fmla="*/ 10788 w 222949"/>
                  <a:gd name="connsiteY6" fmla="*/ 20833 h 44887"/>
                  <a:gd name="connsiteX7" fmla="*/ 209661 w 222949"/>
                  <a:gd name="connsiteY7" fmla="*/ 64 h 44887"/>
                  <a:gd name="connsiteX8" fmla="*/ 222885 w 222949"/>
                  <a:gd name="connsiteY8" fmla="*/ 10788 h 448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2949" h="44887">
                    <a:moveTo>
                      <a:pt x="222885" y="10788"/>
                    </a:moveTo>
                    <a:lnTo>
                      <a:pt x="222885" y="10788"/>
                    </a:lnTo>
                    <a:cubicBezTo>
                      <a:pt x="223564" y="17400"/>
                      <a:pt x="218774" y="23334"/>
                      <a:pt x="212162" y="24054"/>
                    </a:cubicBezTo>
                    <a:lnTo>
                      <a:pt x="13288" y="44823"/>
                    </a:lnTo>
                    <a:cubicBezTo>
                      <a:pt x="6676" y="45501"/>
                      <a:pt x="742" y="40712"/>
                      <a:pt x="64" y="34100"/>
                    </a:cubicBezTo>
                    <a:lnTo>
                      <a:pt x="64" y="34100"/>
                    </a:lnTo>
                    <a:cubicBezTo>
                      <a:pt x="-614" y="27488"/>
                      <a:pt x="4175" y="21554"/>
                      <a:pt x="10788" y="20833"/>
                    </a:cubicBezTo>
                    <a:lnTo>
                      <a:pt x="209661" y="64"/>
                    </a:lnTo>
                    <a:cubicBezTo>
                      <a:pt x="216273" y="-614"/>
                      <a:pt x="222207" y="4175"/>
                      <a:pt x="222885" y="1078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5" name="任意多边形: 形状 34"/>
              <p:cNvSpPr/>
              <p:nvPr/>
            </p:nvSpPr>
            <p:spPr>
              <a:xfrm>
                <a:off x="2441400" y="214236"/>
                <a:ext cx="208243" cy="102067"/>
              </a:xfrm>
              <a:custGeom>
                <a:gdLst>
                  <a:gd name="connsiteX0" fmla="*/ 207331 w 208243"/>
                  <a:gd name="connsiteY0" fmla="*/ 94712 h 102067"/>
                  <a:gd name="connsiteX1" fmla="*/ 207331 w 208243"/>
                  <a:gd name="connsiteY1" fmla="*/ 94712 h 102067"/>
                  <a:gd name="connsiteX2" fmla="*/ 191521 w 208243"/>
                  <a:gd name="connsiteY2" fmla="*/ 101112 h 102067"/>
                  <a:gd name="connsiteX3" fmla="*/ 7355 w 208243"/>
                  <a:gd name="connsiteY3" fmla="*/ 23165 h 102067"/>
                  <a:gd name="connsiteX4" fmla="*/ 955 w 208243"/>
                  <a:gd name="connsiteY4" fmla="*/ 7355 h 102067"/>
                  <a:gd name="connsiteX5" fmla="*/ 955 w 208243"/>
                  <a:gd name="connsiteY5" fmla="*/ 7355 h 102067"/>
                  <a:gd name="connsiteX6" fmla="*/ 16765 w 208243"/>
                  <a:gd name="connsiteY6" fmla="*/ 955 h 102067"/>
                  <a:gd name="connsiteX7" fmla="*/ 200888 w 208243"/>
                  <a:gd name="connsiteY7" fmla="*/ 78902 h 102067"/>
                  <a:gd name="connsiteX8" fmla="*/ 207288 w 208243"/>
                  <a:gd name="connsiteY8" fmla="*/ 94712 h 1020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08243" h="102065">
                    <a:moveTo>
                      <a:pt x="207331" y="94712"/>
                    </a:moveTo>
                    <a:lnTo>
                      <a:pt x="207331" y="94712"/>
                    </a:lnTo>
                    <a:cubicBezTo>
                      <a:pt x="204745" y="100858"/>
                      <a:pt x="197667" y="103698"/>
                      <a:pt x="191521" y="101112"/>
                    </a:cubicBezTo>
                    <a:lnTo>
                      <a:pt x="7355" y="23165"/>
                    </a:lnTo>
                    <a:cubicBezTo>
                      <a:pt x="1209" y="20580"/>
                      <a:pt x="-1631" y="13501"/>
                      <a:pt x="955" y="7355"/>
                    </a:cubicBezTo>
                    <a:lnTo>
                      <a:pt x="955" y="7355"/>
                    </a:lnTo>
                    <a:cubicBezTo>
                      <a:pt x="3541" y="1209"/>
                      <a:pt x="10619" y="-1631"/>
                      <a:pt x="16765" y="955"/>
                    </a:cubicBezTo>
                    <a:lnTo>
                      <a:pt x="200888" y="78902"/>
                    </a:lnTo>
                    <a:cubicBezTo>
                      <a:pt x="207034" y="81488"/>
                      <a:pt x="209874" y="88566"/>
                      <a:pt x="207288" y="94712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79" name="组合 78"/>
            <p:cNvGrpSpPr/>
            <p:nvPr/>
          </p:nvGrpSpPr>
          <p:grpSpPr>
            <a:xfrm flipH="1">
              <a:off x="1526" y="6225"/>
              <a:ext cx="331" cy="292"/>
              <a:chOff x="9316193" y="6429468"/>
              <a:chExt cx="485515" cy="427653"/>
            </a:xfrm>
            <a:grpFill/>
          </p:grpSpPr>
          <p:sp>
            <p:nvSpPr>
              <p:cNvPr id="5" name="任意多边形: 形状 14"/>
              <p:cNvSpPr/>
              <p:nvPr/>
            </p:nvSpPr>
            <p:spPr>
              <a:xfrm>
                <a:off x="9470586" y="6551900"/>
                <a:ext cx="202075" cy="202075"/>
              </a:xfrm>
              <a:custGeom>
                <a:gdLst>
                  <a:gd name="connsiteX0" fmla="*/ 199500 w 202075"/>
                  <a:gd name="connsiteY0" fmla="*/ 123629 h 202075"/>
                  <a:gd name="connsiteX1" fmla="*/ 78447 w 202075"/>
                  <a:gd name="connsiteY1" fmla="*/ 199500 h 202075"/>
                  <a:gd name="connsiteX2" fmla="*/ 2576 w 202075"/>
                  <a:gd name="connsiteY2" fmla="*/ 78447 h 202075"/>
                  <a:gd name="connsiteX3" fmla="*/ 123629 w 202075"/>
                  <a:gd name="connsiteY3" fmla="*/ 2576 h 202075"/>
                  <a:gd name="connsiteX4" fmla="*/ 199500 w 202075"/>
                  <a:gd name="connsiteY4" fmla="*/ 123629 h 2020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02075" h="202075">
                    <a:moveTo>
                      <a:pt x="199500" y="123629"/>
                    </a:moveTo>
                    <a:cubicBezTo>
                      <a:pt x="187039" y="178010"/>
                      <a:pt x="132827" y="211961"/>
                      <a:pt x="78447" y="199500"/>
                    </a:cubicBezTo>
                    <a:cubicBezTo>
                      <a:pt x="24065" y="187039"/>
                      <a:pt x="-9886" y="132827"/>
                      <a:pt x="2576" y="78447"/>
                    </a:cubicBezTo>
                    <a:cubicBezTo>
                      <a:pt x="15037" y="24065"/>
                      <a:pt x="69249" y="-9886"/>
                      <a:pt x="123629" y="2576"/>
                    </a:cubicBezTo>
                    <a:cubicBezTo>
                      <a:pt x="178010" y="15037"/>
                      <a:pt x="211961" y="69249"/>
                      <a:pt x="199500" y="123629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6" name="任意多边形: 形状 15"/>
              <p:cNvSpPr/>
              <p:nvPr/>
            </p:nvSpPr>
            <p:spPr>
              <a:xfrm>
                <a:off x="9525114" y="6429468"/>
                <a:ext cx="77887" cy="77900"/>
              </a:xfrm>
              <a:custGeom>
                <a:gdLst>
                  <a:gd name="connsiteX0" fmla="*/ 76900 w 77887"/>
                  <a:gd name="connsiteY0" fmla="*/ 47654 h 77900"/>
                  <a:gd name="connsiteX1" fmla="*/ 30234 w 77887"/>
                  <a:gd name="connsiteY1" fmla="*/ 76900 h 77900"/>
                  <a:gd name="connsiteX2" fmla="*/ 987 w 77887"/>
                  <a:gd name="connsiteY2" fmla="*/ 30234 h 77900"/>
                  <a:gd name="connsiteX3" fmla="*/ 47654 w 77887"/>
                  <a:gd name="connsiteY3" fmla="*/ 987 h 77900"/>
                  <a:gd name="connsiteX4" fmla="*/ 76900 w 77887"/>
                  <a:gd name="connsiteY4" fmla="*/ 47654 h 779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87" h="77900">
                    <a:moveTo>
                      <a:pt x="76900" y="47654"/>
                    </a:moveTo>
                    <a:cubicBezTo>
                      <a:pt x="72111" y="68592"/>
                      <a:pt x="51214" y="81732"/>
                      <a:pt x="30234" y="76900"/>
                    </a:cubicBezTo>
                    <a:cubicBezTo>
                      <a:pt x="9295" y="72111"/>
                      <a:pt x="-3802" y="51214"/>
                      <a:pt x="987" y="30234"/>
                    </a:cubicBezTo>
                    <a:cubicBezTo>
                      <a:pt x="5777" y="9295"/>
                      <a:pt x="26673" y="-3802"/>
                      <a:pt x="47654" y="987"/>
                    </a:cubicBezTo>
                    <a:cubicBezTo>
                      <a:pt x="68592" y="5777"/>
                      <a:pt x="81690" y="26673"/>
                      <a:pt x="76900" y="47654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7" name="任意多边形: 形状 16"/>
              <p:cNvSpPr/>
              <p:nvPr/>
            </p:nvSpPr>
            <p:spPr>
              <a:xfrm>
                <a:off x="9702411" y="6519027"/>
                <a:ext cx="77889" cy="77892"/>
              </a:xfrm>
              <a:custGeom>
                <a:gdLst>
                  <a:gd name="connsiteX0" fmla="*/ 76902 w 77889"/>
                  <a:gd name="connsiteY0" fmla="*/ 47656 h 77892"/>
                  <a:gd name="connsiteX1" fmla="*/ 30236 w 77889"/>
                  <a:gd name="connsiteY1" fmla="*/ 76902 h 77892"/>
                  <a:gd name="connsiteX2" fmla="*/ 990 w 77889"/>
                  <a:gd name="connsiteY2" fmla="*/ 30236 h 77892"/>
                  <a:gd name="connsiteX3" fmla="*/ 47656 w 77889"/>
                  <a:gd name="connsiteY3" fmla="*/ 990 h 77892"/>
                  <a:gd name="connsiteX4" fmla="*/ 76902 w 77889"/>
                  <a:gd name="connsiteY4" fmla="*/ 47656 h 778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89" h="77892">
                    <a:moveTo>
                      <a:pt x="76902" y="47656"/>
                    </a:moveTo>
                    <a:cubicBezTo>
                      <a:pt x="72113" y="68637"/>
                      <a:pt x="51216" y="81692"/>
                      <a:pt x="30236" y="76902"/>
                    </a:cubicBezTo>
                    <a:cubicBezTo>
                      <a:pt x="9255" y="72113"/>
                      <a:pt x="-3800" y="51217"/>
                      <a:pt x="990" y="30236"/>
                    </a:cubicBezTo>
                    <a:cubicBezTo>
                      <a:pt x="5779" y="9255"/>
                      <a:pt x="26676" y="-3800"/>
                      <a:pt x="47656" y="990"/>
                    </a:cubicBezTo>
                    <a:cubicBezTo>
                      <a:pt x="68595" y="5822"/>
                      <a:pt x="81692" y="26675"/>
                      <a:pt x="76902" y="4765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8" name="任意多边形: 形状 17"/>
              <p:cNvSpPr/>
              <p:nvPr/>
            </p:nvSpPr>
            <p:spPr>
              <a:xfrm>
                <a:off x="9723816" y="6748291"/>
                <a:ext cx="77892" cy="77892"/>
              </a:xfrm>
              <a:custGeom>
                <a:gdLst>
                  <a:gd name="connsiteX0" fmla="*/ 76902 w 77892"/>
                  <a:gd name="connsiteY0" fmla="*/ 47656 h 77892"/>
                  <a:gd name="connsiteX1" fmla="*/ 30236 w 77892"/>
                  <a:gd name="connsiteY1" fmla="*/ 76902 h 77892"/>
                  <a:gd name="connsiteX2" fmla="*/ 990 w 77892"/>
                  <a:gd name="connsiteY2" fmla="*/ 30236 h 77892"/>
                  <a:gd name="connsiteX3" fmla="*/ 47656 w 77892"/>
                  <a:gd name="connsiteY3" fmla="*/ 990 h 77892"/>
                  <a:gd name="connsiteX4" fmla="*/ 76902 w 77892"/>
                  <a:gd name="connsiteY4" fmla="*/ 47656 h 778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92" h="77892">
                    <a:moveTo>
                      <a:pt x="76902" y="47656"/>
                    </a:moveTo>
                    <a:cubicBezTo>
                      <a:pt x="72113" y="68637"/>
                      <a:pt x="51217" y="81692"/>
                      <a:pt x="30236" y="76902"/>
                    </a:cubicBezTo>
                    <a:cubicBezTo>
                      <a:pt x="9255" y="72113"/>
                      <a:pt x="-3800" y="51216"/>
                      <a:pt x="990" y="30236"/>
                    </a:cubicBezTo>
                    <a:cubicBezTo>
                      <a:pt x="5822" y="9255"/>
                      <a:pt x="26675" y="-3800"/>
                      <a:pt x="47656" y="990"/>
                    </a:cubicBezTo>
                    <a:cubicBezTo>
                      <a:pt x="68637" y="5779"/>
                      <a:pt x="81692" y="26676"/>
                      <a:pt x="76902" y="4765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9" name="任意多边形: 形状 18"/>
              <p:cNvSpPr/>
              <p:nvPr/>
            </p:nvSpPr>
            <p:spPr>
              <a:xfrm>
                <a:off x="9467004" y="6779232"/>
                <a:ext cx="77902" cy="77889"/>
              </a:xfrm>
              <a:custGeom>
                <a:gdLst>
                  <a:gd name="connsiteX0" fmla="*/ 76900 w 77902"/>
                  <a:gd name="connsiteY0" fmla="*/ 47656 h 77889"/>
                  <a:gd name="connsiteX1" fmla="*/ 30233 w 77902"/>
                  <a:gd name="connsiteY1" fmla="*/ 76902 h 77889"/>
                  <a:gd name="connsiteX2" fmla="*/ 987 w 77902"/>
                  <a:gd name="connsiteY2" fmla="*/ 30236 h 77889"/>
                  <a:gd name="connsiteX3" fmla="*/ 47654 w 77902"/>
                  <a:gd name="connsiteY3" fmla="*/ 990 h 77889"/>
                  <a:gd name="connsiteX4" fmla="*/ 76900 w 77902"/>
                  <a:gd name="connsiteY4" fmla="*/ 47656 h 778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2" h="77889">
                    <a:moveTo>
                      <a:pt x="76900" y="47656"/>
                    </a:moveTo>
                    <a:cubicBezTo>
                      <a:pt x="72110" y="68595"/>
                      <a:pt x="51214" y="81692"/>
                      <a:pt x="30233" y="76902"/>
                    </a:cubicBezTo>
                    <a:cubicBezTo>
                      <a:pt x="9295" y="72113"/>
                      <a:pt x="-3802" y="51217"/>
                      <a:pt x="987" y="30236"/>
                    </a:cubicBezTo>
                    <a:cubicBezTo>
                      <a:pt x="5819" y="9255"/>
                      <a:pt x="26673" y="-3800"/>
                      <a:pt x="47654" y="990"/>
                    </a:cubicBezTo>
                    <a:cubicBezTo>
                      <a:pt x="68635" y="5779"/>
                      <a:pt x="81732" y="26675"/>
                      <a:pt x="76900" y="4765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0" name="任意多边形: 形状 19"/>
              <p:cNvSpPr/>
              <p:nvPr/>
            </p:nvSpPr>
            <p:spPr>
              <a:xfrm>
                <a:off x="9316193" y="6564254"/>
                <a:ext cx="77889" cy="77887"/>
              </a:xfrm>
              <a:custGeom>
                <a:gdLst>
                  <a:gd name="connsiteX0" fmla="*/ 76902 w 77889"/>
                  <a:gd name="connsiteY0" fmla="*/ 47654 h 77887"/>
                  <a:gd name="connsiteX1" fmla="*/ 30236 w 77889"/>
                  <a:gd name="connsiteY1" fmla="*/ 76900 h 77887"/>
                  <a:gd name="connsiteX2" fmla="*/ 990 w 77889"/>
                  <a:gd name="connsiteY2" fmla="*/ 30233 h 77887"/>
                  <a:gd name="connsiteX3" fmla="*/ 47656 w 77889"/>
                  <a:gd name="connsiteY3" fmla="*/ 987 h 77887"/>
                  <a:gd name="connsiteX4" fmla="*/ 76902 w 77889"/>
                  <a:gd name="connsiteY4" fmla="*/ 47654 h 778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889" h="77887">
                    <a:moveTo>
                      <a:pt x="76902" y="47654"/>
                    </a:moveTo>
                    <a:cubicBezTo>
                      <a:pt x="72113" y="68592"/>
                      <a:pt x="51216" y="81689"/>
                      <a:pt x="30236" y="76900"/>
                    </a:cubicBezTo>
                    <a:cubicBezTo>
                      <a:pt x="9255" y="72110"/>
                      <a:pt x="-3800" y="51214"/>
                      <a:pt x="990" y="30233"/>
                    </a:cubicBezTo>
                    <a:cubicBezTo>
                      <a:pt x="5779" y="9295"/>
                      <a:pt x="26676" y="-3802"/>
                      <a:pt x="47656" y="987"/>
                    </a:cubicBezTo>
                    <a:cubicBezTo>
                      <a:pt x="68595" y="5777"/>
                      <a:pt x="81692" y="26673"/>
                      <a:pt x="76902" y="47654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1" name="任意多边形: 形状 20"/>
              <p:cNvSpPr/>
              <p:nvPr/>
            </p:nvSpPr>
            <p:spPr>
              <a:xfrm>
                <a:off x="9555675" y="6454094"/>
                <a:ext cx="24904" cy="163166"/>
              </a:xfrm>
              <a:custGeom>
                <a:gdLst>
                  <a:gd name="connsiteX0" fmla="*/ 16585 w 24904"/>
                  <a:gd name="connsiteY0" fmla="*/ 163155 h 163166"/>
                  <a:gd name="connsiteX1" fmla="*/ 16585 w 24904"/>
                  <a:gd name="connsiteY1" fmla="*/ 163155 h 163166"/>
                  <a:gd name="connsiteX2" fmla="*/ 7345 w 24904"/>
                  <a:gd name="connsiteY2" fmla="*/ 154805 h 163166"/>
                  <a:gd name="connsiteX3" fmla="*/ 12 w 24904"/>
                  <a:gd name="connsiteY3" fmla="*/ 9253 h 163166"/>
                  <a:gd name="connsiteX4" fmla="*/ 8362 w 24904"/>
                  <a:gd name="connsiteY4" fmla="*/ 12 h 163166"/>
                  <a:gd name="connsiteX5" fmla="*/ 8362 w 24904"/>
                  <a:gd name="connsiteY5" fmla="*/ 12 h 163166"/>
                  <a:gd name="connsiteX6" fmla="*/ 17560 w 24904"/>
                  <a:gd name="connsiteY6" fmla="*/ 8363 h 163166"/>
                  <a:gd name="connsiteX7" fmla="*/ 24893 w 24904"/>
                  <a:gd name="connsiteY7" fmla="*/ 153915 h 163166"/>
                  <a:gd name="connsiteX8" fmla="*/ 16543 w 24904"/>
                  <a:gd name="connsiteY8" fmla="*/ 163112 h 1631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904" h="163166">
                    <a:moveTo>
                      <a:pt x="16585" y="163155"/>
                    </a:moveTo>
                    <a:lnTo>
                      <a:pt x="16585" y="163155"/>
                    </a:lnTo>
                    <a:cubicBezTo>
                      <a:pt x="11753" y="163409"/>
                      <a:pt x="7599" y="159679"/>
                      <a:pt x="7345" y="154805"/>
                    </a:cubicBezTo>
                    <a:lnTo>
                      <a:pt x="12" y="9253"/>
                    </a:lnTo>
                    <a:cubicBezTo>
                      <a:pt x="-242" y="4378"/>
                      <a:pt x="3488" y="267"/>
                      <a:pt x="8362" y="12"/>
                    </a:cubicBezTo>
                    <a:lnTo>
                      <a:pt x="8362" y="12"/>
                    </a:lnTo>
                    <a:cubicBezTo>
                      <a:pt x="13194" y="-242"/>
                      <a:pt x="17348" y="3488"/>
                      <a:pt x="17560" y="8363"/>
                    </a:cubicBezTo>
                    <a:lnTo>
                      <a:pt x="24893" y="153915"/>
                    </a:lnTo>
                    <a:cubicBezTo>
                      <a:pt x="25147" y="158747"/>
                      <a:pt x="21417" y="162901"/>
                      <a:pt x="16543" y="163112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2" name="任意多边形: 形状 21"/>
              <p:cNvSpPr/>
              <p:nvPr/>
            </p:nvSpPr>
            <p:spPr>
              <a:xfrm>
                <a:off x="9500131" y="6664925"/>
                <a:ext cx="69192" cy="153833"/>
              </a:xfrm>
              <a:custGeom>
                <a:gdLst>
                  <a:gd name="connsiteX0" fmla="*/ 5668 w 69192"/>
                  <a:gd name="connsiteY0" fmla="*/ 153317 h 153833"/>
                  <a:gd name="connsiteX1" fmla="*/ 5668 w 69192"/>
                  <a:gd name="connsiteY1" fmla="*/ 153317 h 153833"/>
                  <a:gd name="connsiteX2" fmla="*/ 582 w 69192"/>
                  <a:gd name="connsiteY2" fmla="*/ 141957 h 153833"/>
                  <a:gd name="connsiteX3" fmla="*/ 52207 w 69192"/>
                  <a:gd name="connsiteY3" fmla="*/ 5688 h 153833"/>
                  <a:gd name="connsiteX4" fmla="*/ 63524 w 69192"/>
                  <a:gd name="connsiteY4" fmla="*/ 559 h 153833"/>
                  <a:gd name="connsiteX5" fmla="*/ 63524 w 69192"/>
                  <a:gd name="connsiteY5" fmla="*/ 559 h 153833"/>
                  <a:gd name="connsiteX6" fmla="*/ 68611 w 69192"/>
                  <a:gd name="connsiteY6" fmla="*/ 11876 h 153833"/>
                  <a:gd name="connsiteX7" fmla="*/ 16985 w 69192"/>
                  <a:gd name="connsiteY7" fmla="*/ 148146 h 153833"/>
                  <a:gd name="connsiteX8" fmla="*/ 5668 w 69192"/>
                  <a:gd name="connsiteY8" fmla="*/ 153275 h 1538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9192" h="153833">
                    <a:moveTo>
                      <a:pt x="5668" y="153317"/>
                    </a:moveTo>
                    <a:lnTo>
                      <a:pt x="5668" y="153317"/>
                    </a:lnTo>
                    <a:cubicBezTo>
                      <a:pt x="1133" y="151579"/>
                      <a:pt x="-1156" y="146535"/>
                      <a:pt x="582" y="141957"/>
                    </a:cubicBezTo>
                    <a:lnTo>
                      <a:pt x="52207" y="5688"/>
                    </a:lnTo>
                    <a:cubicBezTo>
                      <a:pt x="53945" y="1152"/>
                      <a:pt x="58989" y="-1136"/>
                      <a:pt x="63524" y="559"/>
                    </a:cubicBezTo>
                    <a:lnTo>
                      <a:pt x="63524" y="559"/>
                    </a:lnTo>
                    <a:cubicBezTo>
                      <a:pt x="68060" y="2297"/>
                      <a:pt x="70349" y="7341"/>
                      <a:pt x="68611" y="11876"/>
                    </a:cubicBezTo>
                    <a:lnTo>
                      <a:pt x="16985" y="148146"/>
                    </a:lnTo>
                    <a:cubicBezTo>
                      <a:pt x="15247" y="152681"/>
                      <a:pt x="10203" y="154970"/>
                      <a:pt x="5668" y="153275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9597373" y="6556065"/>
                <a:ext cx="145467" cy="87483"/>
              </a:xfrm>
              <a:custGeom>
                <a:gdLst>
                  <a:gd name="connsiteX0" fmla="*/ 1080 w 145467"/>
                  <a:gd name="connsiteY0" fmla="*/ 82927 h 87483"/>
                  <a:gd name="connsiteX1" fmla="*/ 1080 w 145467"/>
                  <a:gd name="connsiteY1" fmla="*/ 82927 h 87483"/>
                  <a:gd name="connsiteX2" fmla="*/ 4556 w 145467"/>
                  <a:gd name="connsiteY2" fmla="*/ 71017 h 87483"/>
                  <a:gd name="connsiteX3" fmla="*/ 132434 w 145467"/>
                  <a:gd name="connsiteY3" fmla="*/ 1081 h 87483"/>
                  <a:gd name="connsiteX4" fmla="*/ 144387 w 145467"/>
                  <a:gd name="connsiteY4" fmla="*/ 4556 h 87483"/>
                  <a:gd name="connsiteX5" fmla="*/ 144387 w 145467"/>
                  <a:gd name="connsiteY5" fmla="*/ 4556 h 87483"/>
                  <a:gd name="connsiteX6" fmla="*/ 140911 w 145467"/>
                  <a:gd name="connsiteY6" fmla="*/ 16467 h 87483"/>
                  <a:gd name="connsiteX7" fmla="*/ 13033 w 145467"/>
                  <a:gd name="connsiteY7" fmla="*/ 86403 h 87483"/>
                  <a:gd name="connsiteX8" fmla="*/ 1123 w 145467"/>
                  <a:gd name="connsiteY8" fmla="*/ 82927 h 874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5467" h="87483">
                    <a:moveTo>
                      <a:pt x="1080" y="82927"/>
                    </a:moveTo>
                    <a:lnTo>
                      <a:pt x="1080" y="82927"/>
                    </a:lnTo>
                    <a:cubicBezTo>
                      <a:pt x="-1250" y="78689"/>
                      <a:pt x="318" y="73306"/>
                      <a:pt x="4556" y="71017"/>
                    </a:cubicBezTo>
                    <a:lnTo>
                      <a:pt x="132434" y="1081"/>
                    </a:lnTo>
                    <a:cubicBezTo>
                      <a:pt x="136672" y="-1251"/>
                      <a:pt x="142055" y="318"/>
                      <a:pt x="144387" y="4556"/>
                    </a:cubicBezTo>
                    <a:lnTo>
                      <a:pt x="144387" y="4556"/>
                    </a:lnTo>
                    <a:cubicBezTo>
                      <a:pt x="146718" y="8795"/>
                      <a:pt x="145149" y="14135"/>
                      <a:pt x="140911" y="16467"/>
                    </a:cubicBezTo>
                    <a:lnTo>
                      <a:pt x="13033" y="86403"/>
                    </a:lnTo>
                    <a:cubicBezTo>
                      <a:pt x="8795" y="88734"/>
                      <a:pt x="3412" y="87166"/>
                      <a:pt x="1123" y="8292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4" name="任意多边形: 形状 23"/>
              <p:cNvSpPr/>
              <p:nvPr/>
            </p:nvSpPr>
            <p:spPr>
              <a:xfrm>
                <a:off x="9618442" y="6657709"/>
                <a:ext cx="127551" cy="113199"/>
              </a:xfrm>
              <a:custGeom>
                <a:gdLst>
                  <a:gd name="connsiteX0" fmla="*/ 125437 w 127551"/>
                  <a:gd name="connsiteY0" fmla="*/ 110179 h 113199"/>
                  <a:gd name="connsiteX1" fmla="*/ 125437 w 127551"/>
                  <a:gd name="connsiteY1" fmla="*/ 110179 h 113199"/>
                  <a:gd name="connsiteX2" fmla="*/ 113018 w 127551"/>
                  <a:gd name="connsiteY2" fmla="*/ 111026 h 113199"/>
                  <a:gd name="connsiteX3" fmla="*/ 3028 w 127551"/>
                  <a:gd name="connsiteY3" fmla="*/ 15447 h 113199"/>
                  <a:gd name="connsiteX4" fmla="*/ 2138 w 127551"/>
                  <a:gd name="connsiteY4" fmla="*/ 3028 h 113199"/>
                  <a:gd name="connsiteX5" fmla="*/ 2138 w 127551"/>
                  <a:gd name="connsiteY5" fmla="*/ 3028 h 113199"/>
                  <a:gd name="connsiteX6" fmla="*/ 14556 w 127551"/>
                  <a:gd name="connsiteY6" fmla="*/ 2138 h 113199"/>
                  <a:gd name="connsiteX7" fmla="*/ 124548 w 127551"/>
                  <a:gd name="connsiteY7" fmla="*/ 97718 h 113199"/>
                  <a:gd name="connsiteX8" fmla="*/ 125395 w 127551"/>
                  <a:gd name="connsiteY8" fmla="*/ 110136 h 11319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7550" h="113199">
                    <a:moveTo>
                      <a:pt x="125437" y="110179"/>
                    </a:moveTo>
                    <a:lnTo>
                      <a:pt x="125437" y="110179"/>
                    </a:lnTo>
                    <a:cubicBezTo>
                      <a:pt x="122259" y="113824"/>
                      <a:pt x="116706" y="114248"/>
                      <a:pt x="113018" y="111026"/>
                    </a:cubicBezTo>
                    <a:lnTo>
                      <a:pt x="3028" y="15447"/>
                    </a:lnTo>
                    <a:cubicBezTo>
                      <a:pt x="-617" y="12268"/>
                      <a:pt x="-1041" y="6715"/>
                      <a:pt x="2138" y="3028"/>
                    </a:cubicBezTo>
                    <a:lnTo>
                      <a:pt x="2138" y="3028"/>
                    </a:lnTo>
                    <a:cubicBezTo>
                      <a:pt x="5317" y="-617"/>
                      <a:pt x="10869" y="-1041"/>
                      <a:pt x="14556" y="2138"/>
                    </a:cubicBezTo>
                    <a:lnTo>
                      <a:pt x="124548" y="97718"/>
                    </a:lnTo>
                    <a:cubicBezTo>
                      <a:pt x="128193" y="100897"/>
                      <a:pt x="128574" y="106449"/>
                      <a:pt x="125395" y="11013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5" name="任意多边形: 形状 24"/>
              <p:cNvSpPr/>
              <p:nvPr/>
            </p:nvSpPr>
            <p:spPr>
              <a:xfrm>
                <a:off x="9353850" y="6598985"/>
                <a:ext cx="161269" cy="41911"/>
              </a:xfrm>
              <a:custGeom>
                <a:gdLst>
                  <a:gd name="connsiteX0" fmla="*/ 161147 w 161269"/>
                  <a:gd name="connsiteY0" fmla="*/ 34583 h 41911"/>
                  <a:gd name="connsiteX1" fmla="*/ 161147 w 161269"/>
                  <a:gd name="connsiteY1" fmla="*/ 34583 h 41911"/>
                  <a:gd name="connsiteX2" fmla="*/ 151016 w 161269"/>
                  <a:gd name="connsiteY2" fmla="*/ 41788 h 41911"/>
                  <a:gd name="connsiteX3" fmla="*/ 7329 w 161269"/>
                  <a:gd name="connsiteY3" fmla="*/ 17459 h 41911"/>
                  <a:gd name="connsiteX4" fmla="*/ 123 w 161269"/>
                  <a:gd name="connsiteY4" fmla="*/ 7329 h 41911"/>
                  <a:gd name="connsiteX5" fmla="*/ 123 w 161269"/>
                  <a:gd name="connsiteY5" fmla="*/ 7329 h 41911"/>
                  <a:gd name="connsiteX6" fmla="*/ 10254 w 161269"/>
                  <a:gd name="connsiteY6" fmla="*/ 123 h 41911"/>
                  <a:gd name="connsiteX7" fmla="*/ 153941 w 161269"/>
                  <a:gd name="connsiteY7" fmla="*/ 24453 h 41911"/>
                  <a:gd name="connsiteX8" fmla="*/ 161147 w 161269"/>
                  <a:gd name="connsiteY8" fmla="*/ 34583 h 419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1269" h="41911">
                    <a:moveTo>
                      <a:pt x="161147" y="34583"/>
                    </a:moveTo>
                    <a:lnTo>
                      <a:pt x="161147" y="34583"/>
                    </a:lnTo>
                    <a:cubicBezTo>
                      <a:pt x="160341" y="39373"/>
                      <a:pt x="155806" y="42593"/>
                      <a:pt x="151016" y="41788"/>
                    </a:cubicBezTo>
                    <a:lnTo>
                      <a:pt x="7329" y="17459"/>
                    </a:lnTo>
                    <a:cubicBezTo>
                      <a:pt x="2539" y="16653"/>
                      <a:pt x="-682" y="12118"/>
                      <a:pt x="123" y="7329"/>
                    </a:cubicBezTo>
                    <a:lnTo>
                      <a:pt x="123" y="7329"/>
                    </a:lnTo>
                    <a:cubicBezTo>
                      <a:pt x="929" y="2539"/>
                      <a:pt x="5464" y="-682"/>
                      <a:pt x="10254" y="123"/>
                    </a:cubicBezTo>
                    <a:lnTo>
                      <a:pt x="153941" y="24453"/>
                    </a:lnTo>
                    <a:cubicBezTo>
                      <a:pt x="158730" y="25258"/>
                      <a:pt x="161952" y="29793"/>
                      <a:pt x="161147" y="34583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78" name="组合 77"/>
            <p:cNvGrpSpPr/>
            <p:nvPr/>
          </p:nvGrpSpPr>
          <p:grpSpPr>
            <a:xfrm flipH="1">
              <a:off x="4164" y="3690"/>
              <a:ext cx="311" cy="372"/>
              <a:chOff x="9212502" y="3766486"/>
              <a:chExt cx="456434" cy="545486"/>
            </a:xfrm>
            <a:grpFill/>
          </p:grpSpPr>
          <p:sp>
            <p:nvSpPr>
              <p:cNvPr id="37" name="任意多边形: 形状 36"/>
              <p:cNvSpPr/>
              <p:nvPr/>
            </p:nvSpPr>
            <p:spPr>
              <a:xfrm>
                <a:off x="9338128" y="3948950"/>
                <a:ext cx="215475" cy="215433"/>
              </a:xfrm>
              <a:custGeom>
                <a:gdLst>
                  <a:gd name="connsiteX0" fmla="*/ 61325 w 215475"/>
                  <a:gd name="connsiteY0" fmla="*/ 10548 h 215433"/>
                  <a:gd name="connsiteX1" fmla="*/ 204928 w 215475"/>
                  <a:gd name="connsiteY1" fmla="*/ 61284 h 215433"/>
                  <a:gd name="connsiteX2" fmla="*/ 154150 w 215475"/>
                  <a:gd name="connsiteY2" fmla="*/ 204887 h 215433"/>
                  <a:gd name="connsiteX3" fmla="*/ 10547 w 215475"/>
                  <a:gd name="connsiteY3" fmla="*/ 154109 h 215433"/>
                  <a:gd name="connsiteX4" fmla="*/ 61325 w 215475"/>
                  <a:gd name="connsiteY4" fmla="*/ 10506 h 2154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5475" h="215431">
                    <a:moveTo>
                      <a:pt x="61325" y="10548"/>
                    </a:moveTo>
                    <a:cubicBezTo>
                      <a:pt x="114986" y="-15095"/>
                      <a:pt x="179327" y="7624"/>
                      <a:pt x="204928" y="61284"/>
                    </a:cubicBezTo>
                    <a:cubicBezTo>
                      <a:pt x="230571" y="114944"/>
                      <a:pt x="207852" y="179285"/>
                      <a:pt x="154150" y="204887"/>
                    </a:cubicBezTo>
                    <a:cubicBezTo>
                      <a:pt x="100490" y="230530"/>
                      <a:pt x="36190" y="207811"/>
                      <a:pt x="10547" y="154109"/>
                    </a:cubicBezTo>
                    <a:cubicBezTo>
                      <a:pt x="-15096" y="100448"/>
                      <a:pt x="7622" y="36149"/>
                      <a:pt x="61325" y="1050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8" name="任意多边形: 形状 37"/>
              <p:cNvSpPr/>
              <p:nvPr/>
            </p:nvSpPr>
            <p:spPr>
              <a:xfrm>
                <a:off x="9255304" y="4143796"/>
                <a:ext cx="83059" cy="83066"/>
              </a:xfrm>
              <a:custGeom>
                <a:gdLst>
                  <a:gd name="connsiteX0" fmla="*/ 23646 w 83059"/>
                  <a:gd name="connsiteY0" fmla="*/ 4064 h 83066"/>
                  <a:gd name="connsiteX1" fmla="*/ 79002 w 83059"/>
                  <a:gd name="connsiteY1" fmla="*/ 23647 h 83066"/>
                  <a:gd name="connsiteX2" fmla="*/ 59420 w 83059"/>
                  <a:gd name="connsiteY2" fmla="*/ 79002 h 83066"/>
                  <a:gd name="connsiteX3" fmla="*/ 4064 w 83059"/>
                  <a:gd name="connsiteY3" fmla="*/ 59420 h 83066"/>
                  <a:gd name="connsiteX4" fmla="*/ 23646 w 83059"/>
                  <a:gd name="connsiteY4" fmla="*/ 4064 h 830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059" h="83066">
                    <a:moveTo>
                      <a:pt x="23646" y="4064"/>
                    </a:moveTo>
                    <a:cubicBezTo>
                      <a:pt x="44331" y="-5811"/>
                      <a:pt x="69127" y="2920"/>
                      <a:pt x="79002" y="23647"/>
                    </a:cubicBezTo>
                    <a:cubicBezTo>
                      <a:pt x="88878" y="44331"/>
                      <a:pt x="80104" y="69127"/>
                      <a:pt x="59420" y="79002"/>
                    </a:cubicBezTo>
                    <a:cubicBezTo>
                      <a:pt x="38736" y="88878"/>
                      <a:pt x="13941" y="80147"/>
                      <a:pt x="4064" y="59420"/>
                    </a:cubicBezTo>
                    <a:cubicBezTo>
                      <a:pt x="-5811" y="38736"/>
                      <a:pt x="2920" y="13940"/>
                      <a:pt x="23646" y="4064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9" name="任意多边形: 形状 38"/>
              <p:cNvSpPr/>
              <p:nvPr/>
            </p:nvSpPr>
            <p:spPr>
              <a:xfrm>
                <a:off x="9212502" y="3936360"/>
                <a:ext cx="83059" cy="83059"/>
              </a:xfrm>
              <a:custGeom>
                <a:gdLst>
                  <a:gd name="connsiteX0" fmla="*/ 23639 w 83059"/>
                  <a:gd name="connsiteY0" fmla="*/ 4064 h 83059"/>
                  <a:gd name="connsiteX1" fmla="*/ 78995 w 83059"/>
                  <a:gd name="connsiteY1" fmla="*/ 23647 h 83059"/>
                  <a:gd name="connsiteX2" fmla="*/ 59413 w 83059"/>
                  <a:gd name="connsiteY2" fmla="*/ 79002 h 83059"/>
                  <a:gd name="connsiteX3" fmla="*/ 4057 w 83059"/>
                  <a:gd name="connsiteY3" fmla="*/ 59420 h 83059"/>
                  <a:gd name="connsiteX4" fmla="*/ 23639 w 83059"/>
                  <a:gd name="connsiteY4" fmla="*/ 4064 h 8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059" h="83059">
                    <a:moveTo>
                      <a:pt x="23639" y="4064"/>
                    </a:moveTo>
                    <a:cubicBezTo>
                      <a:pt x="44324" y="-5811"/>
                      <a:pt x="69119" y="2920"/>
                      <a:pt x="78995" y="23647"/>
                    </a:cubicBezTo>
                    <a:cubicBezTo>
                      <a:pt x="88871" y="44331"/>
                      <a:pt x="80140" y="69126"/>
                      <a:pt x="59413" y="79002"/>
                    </a:cubicBezTo>
                    <a:cubicBezTo>
                      <a:pt x="38729" y="88878"/>
                      <a:pt x="13933" y="80104"/>
                      <a:pt x="4057" y="59420"/>
                    </a:cubicBezTo>
                    <a:cubicBezTo>
                      <a:pt x="-5818" y="38736"/>
                      <a:pt x="2955" y="13940"/>
                      <a:pt x="23639" y="4064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0" name="任意多边形: 形状 39"/>
              <p:cNvSpPr/>
              <p:nvPr/>
            </p:nvSpPr>
            <p:spPr>
              <a:xfrm>
                <a:off x="9389752" y="3766486"/>
                <a:ext cx="83066" cy="83052"/>
              </a:xfrm>
              <a:custGeom>
                <a:gdLst>
                  <a:gd name="connsiteX0" fmla="*/ 23647 w 83066"/>
                  <a:gd name="connsiteY0" fmla="*/ 4057 h 83052"/>
                  <a:gd name="connsiteX1" fmla="*/ 79002 w 83066"/>
                  <a:gd name="connsiteY1" fmla="*/ 23640 h 83052"/>
                  <a:gd name="connsiteX2" fmla="*/ 59420 w 83066"/>
                  <a:gd name="connsiteY2" fmla="*/ 78995 h 83052"/>
                  <a:gd name="connsiteX3" fmla="*/ 4065 w 83066"/>
                  <a:gd name="connsiteY3" fmla="*/ 59413 h 83052"/>
                  <a:gd name="connsiteX4" fmla="*/ 23647 w 83066"/>
                  <a:gd name="connsiteY4" fmla="*/ 4057 h 830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066" h="83052">
                    <a:moveTo>
                      <a:pt x="23647" y="4057"/>
                    </a:moveTo>
                    <a:cubicBezTo>
                      <a:pt x="44331" y="-5819"/>
                      <a:pt x="69127" y="2955"/>
                      <a:pt x="79002" y="23640"/>
                    </a:cubicBezTo>
                    <a:cubicBezTo>
                      <a:pt x="88878" y="44324"/>
                      <a:pt x="80147" y="69119"/>
                      <a:pt x="59420" y="78995"/>
                    </a:cubicBezTo>
                    <a:cubicBezTo>
                      <a:pt x="38736" y="88871"/>
                      <a:pt x="13940" y="80097"/>
                      <a:pt x="4065" y="59413"/>
                    </a:cubicBezTo>
                    <a:cubicBezTo>
                      <a:pt x="-5812" y="38729"/>
                      <a:pt x="2920" y="13933"/>
                      <a:pt x="23647" y="405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1" name="任意多边形: 形状 40"/>
              <p:cNvSpPr/>
              <p:nvPr/>
            </p:nvSpPr>
            <p:spPr>
              <a:xfrm>
                <a:off x="9585870" y="3960393"/>
                <a:ext cx="83066" cy="83066"/>
              </a:xfrm>
              <a:custGeom>
                <a:gdLst>
                  <a:gd name="connsiteX0" fmla="*/ 23646 w 83066"/>
                  <a:gd name="connsiteY0" fmla="*/ 4065 h 83066"/>
                  <a:gd name="connsiteX1" fmla="*/ 79002 w 83066"/>
                  <a:gd name="connsiteY1" fmla="*/ 23647 h 83066"/>
                  <a:gd name="connsiteX2" fmla="*/ 59420 w 83066"/>
                  <a:gd name="connsiteY2" fmla="*/ 79002 h 83066"/>
                  <a:gd name="connsiteX3" fmla="*/ 4064 w 83066"/>
                  <a:gd name="connsiteY3" fmla="*/ 59420 h 83066"/>
                  <a:gd name="connsiteX4" fmla="*/ 23646 w 83066"/>
                  <a:gd name="connsiteY4" fmla="*/ 4065 h 830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066" h="83066">
                    <a:moveTo>
                      <a:pt x="23646" y="4065"/>
                    </a:moveTo>
                    <a:cubicBezTo>
                      <a:pt x="44331" y="-5811"/>
                      <a:pt x="69127" y="2920"/>
                      <a:pt x="79002" y="23647"/>
                    </a:cubicBezTo>
                    <a:cubicBezTo>
                      <a:pt x="88878" y="44331"/>
                      <a:pt x="80147" y="69126"/>
                      <a:pt x="59420" y="79002"/>
                    </a:cubicBezTo>
                    <a:cubicBezTo>
                      <a:pt x="38736" y="88878"/>
                      <a:pt x="13941" y="80147"/>
                      <a:pt x="4064" y="59420"/>
                    </a:cubicBezTo>
                    <a:cubicBezTo>
                      <a:pt x="-5811" y="38736"/>
                      <a:pt x="2920" y="13940"/>
                      <a:pt x="23646" y="4065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2" name="任意多边形: 形状 41"/>
              <p:cNvSpPr/>
              <p:nvPr/>
            </p:nvSpPr>
            <p:spPr>
              <a:xfrm>
                <a:off x="9506397" y="4228906"/>
                <a:ext cx="83066" cy="83066"/>
              </a:xfrm>
              <a:custGeom>
                <a:gdLst>
                  <a:gd name="connsiteX0" fmla="*/ 23646 w 83066"/>
                  <a:gd name="connsiteY0" fmla="*/ 4065 h 83066"/>
                  <a:gd name="connsiteX1" fmla="*/ 79002 w 83066"/>
                  <a:gd name="connsiteY1" fmla="*/ 23647 h 83066"/>
                  <a:gd name="connsiteX2" fmla="*/ 59420 w 83066"/>
                  <a:gd name="connsiteY2" fmla="*/ 79002 h 83066"/>
                  <a:gd name="connsiteX3" fmla="*/ 4064 w 83066"/>
                  <a:gd name="connsiteY3" fmla="*/ 59420 h 83066"/>
                  <a:gd name="connsiteX4" fmla="*/ 23646 w 83066"/>
                  <a:gd name="connsiteY4" fmla="*/ 4065 h 830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066" h="83066">
                    <a:moveTo>
                      <a:pt x="23646" y="4065"/>
                    </a:moveTo>
                    <a:cubicBezTo>
                      <a:pt x="44331" y="-5811"/>
                      <a:pt x="69127" y="2920"/>
                      <a:pt x="79002" y="23647"/>
                    </a:cubicBezTo>
                    <a:cubicBezTo>
                      <a:pt x="88878" y="44331"/>
                      <a:pt x="80147" y="69127"/>
                      <a:pt x="59420" y="79002"/>
                    </a:cubicBezTo>
                    <a:cubicBezTo>
                      <a:pt x="38736" y="88878"/>
                      <a:pt x="13941" y="80147"/>
                      <a:pt x="4064" y="59420"/>
                    </a:cubicBezTo>
                    <a:cubicBezTo>
                      <a:pt x="-5811" y="38736"/>
                      <a:pt x="2920" y="13940"/>
                      <a:pt x="23646" y="4065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3" name="任意多边形: 形状 42"/>
              <p:cNvSpPr/>
              <p:nvPr/>
            </p:nvSpPr>
            <p:spPr>
              <a:xfrm>
                <a:off x="9282582" y="4076638"/>
                <a:ext cx="135450" cy="121378"/>
              </a:xfrm>
              <a:custGeom>
                <a:gdLst>
                  <a:gd name="connsiteX0" fmla="*/ 133105 w 135450"/>
                  <a:gd name="connsiteY0" fmla="*/ 3193 h 121378"/>
                  <a:gd name="connsiteX1" fmla="*/ 133105 w 135450"/>
                  <a:gd name="connsiteY1" fmla="*/ 3193 h 121378"/>
                  <a:gd name="connsiteX2" fmla="*/ 132257 w 135450"/>
                  <a:gd name="connsiteY2" fmla="*/ 16417 h 121378"/>
                  <a:gd name="connsiteX3" fmla="*/ 15569 w 135450"/>
                  <a:gd name="connsiteY3" fmla="*/ 119033 h 121378"/>
                  <a:gd name="connsiteX4" fmla="*/ 2345 w 135450"/>
                  <a:gd name="connsiteY4" fmla="*/ 118185 h 121378"/>
                  <a:gd name="connsiteX5" fmla="*/ 2345 w 135450"/>
                  <a:gd name="connsiteY5" fmla="*/ 118185 h 121378"/>
                  <a:gd name="connsiteX6" fmla="*/ 3193 w 135450"/>
                  <a:gd name="connsiteY6" fmla="*/ 104961 h 121378"/>
                  <a:gd name="connsiteX7" fmla="*/ 119880 w 135450"/>
                  <a:gd name="connsiteY7" fmla="*/ 2345 h 121378"/>
                  <a:gd name="connsiteX8" fmla="*/ 133105 w 135450"/>
                  <a:gd name="connsiteY8" fmla="*/ 3193 h 1213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450" h="121378">
                    <a:moveTo>
                      <a:pt x="133105" y="3193"/>
                    </a:moveTo>
                    <a:lnTo>
                      <a:pt x="133105" y="3193"/>
                    </a:lnTo>
                    <a:cubicBezTo>
                      <a:pt x="136538" y="7092"/>
                      <a:pt x="136157" y="12984"/>
                      <a:pt x="132257" y="16417"/>
                    </a:cubicBezTo>
                    <a:lnTo>
                      <a:pt x="15569" y="119033"/>
                    </a:lnTo>
                    <a:cubicBezTo>
                      <a:pt x="11670" y="122466"/>
                      <a:pt x="5779" y="122085"/>
                      <a:pt x="2345" y="118185"/>
                    </a:cubicBezTo>
                    <a:lnTo>
                      <a:pt x="2345" y="118185"/>
                    </a:lnTo>
                    <a:cubicBezTo>
                      <a:pt x="-1088" y="114286"/>
                      <a:pt x="-707" y="108394"/>
                      <a:pt x="3193" y="104961"/>
                    </a:cubicBezTo>
                    <a:lnTo>
                      <a:pt x="119880" y="2345"/>
                    </a:lnTo>
                    <a:cubicBezTo>
                      <a:pt x="123780" y="-1088"/>
                      <a:pt x="129714" y="-706"/>
                      <a:pt x="133105" y="3193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4" name="任意多边形: 形状 43"/>
              <p:cNvSpPr/>
              <p:nvPr/>
            </p:nvSpPr>
            <p:spPr>
              <a:xfrm>
                <a:off x="9461273" y="3995506"/>
                <a:ext cx="166786" cy="65993"/>
              </a:xfrm>
              <a:custGeom>
                <a:gdLst>
                  <a:gd name="connsiteX0" fmla="*/ 166342 w 166786"/>
                  <a:gd name="connsiteY0" fmla="*/ 6506 h 65993"/>
                  <a:gd name="connsiteX1" fmla="*/ 166342 w 166786"/>
                  <a:gd name="connsiteY1" fmla="*/ 6506 h 65993"/>
                  <a:gd name="connsiteX2" fmla="*/ 160281 w 166786"/>
                  <a:gd name="connsiteY2" fmla="*/ 18289 h 65993"/>
                  <a:gd name="connsiteX3" fmla="*/ 12228 w 166786"/>
                  <a:gd name="connsiteY3" fmla="*/ 65549 h 65993"/>
                  <a:gd name="connsiteX4" fmla="*/ 445 w 166786"/>
                  <a:gd name="connsiteY4" fmla="*/ 59488 h 65993"/>
                  <a:gd name="connsiteX5" fmla="*/ 445 w 166786"/>
                  <a:gd name="connsiteY5" fmla="*/ 59488 h 65993"/>
                  <a:gd name="connsiteX6" fmla="*/ 6506 w 166786"/>
                  <a:gd name="connsiteY6" fmla="*/ 47704 h 65993"/>
                  <a:gd name="connsiteX7" fmla="*/ 154559 w 166786"/>
                  <a:gd name="connsiteY7" fmla="*/ 445 h 65993"/>
                  <a:gd name="connsiteX8" fmla="*/ 166342 w 166786"/>
                  <a:gd name="connsiteY8" fmla="*/ 6506 h 659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6786" h="65993">
                    <a:moveTo>
                      <a:pt x="166342" y="6506"/>
                    </a:moveTo>
                    <a:lnTo>
                      <a:pt x="166342" y="6506"/>
                    </a:lnTo>
                    <a:cubicBezTo>
                      <a:pt x="167910" y="11422"/>
                      <a:pt x="165198" y="16721"/>
                      <a:pt x="160281" y="18289"/>
                    </a:cubicBezTo>
                    <a:lnTo>
                      <a:pt x="12228" y="65549"/>
                    </a:lnTo>
                    <a:cubicBezTo>
                      <a:pt x="7311" y="67117"/>
                      <a:pt x="2013" y="64404"/>
                      <a:pt x="445" y="59488"/>
                    </a:cubicBezTo>
                    <a:lnTo>
                      <a:pt x="445" y="59488"/>
                    </a:lnTo>
                    <a:cubicBezTo>
                      <a:pt x="-1124" y="54571"/>
                      <a:pt x="1589" y="49273"/>
                      <a:pt x="6506" y="47704"/>
                    </a:cubicBezTo>
                    <a:lnTo>
                      <a:pt x="154559" y="445"/>
                    </a:lnTo>
                    <a:cubicBezTo>
                      <a:pt x="159476" y="-1124"/>
                      <a:pt x="164774" y="1589"/>
                      <a:pt x="166342" y="650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5" name="任意多边形: 形状 44"/>
              <p:cNvSpPr/>
              <p:nvPr/>
            </p:nvSpPr>
            <p:spPr>
              <a:xfrm>
                <a:off x="9255209" y="3970083"/>
                <a:ext cx="161925" cy="79151"/>
              </a:xfrm>
              <a:custGeom>
                <a:gdLst>
                  <a:gd name="connsiteX0" fmla="*/ 161241 w 161925"/>
                  <a:gd name="connsiteY0" fmla="*/ 73424 h 79151"/>
                  <a:gd name="connsiteX1" fmla="*/ 161241 w 161925"/>
                  <a:gd name="connsiteY1" fmla="*/ 73424 h 79151"/>
                  <a:gd name="connsiteX2" fmla="*/ 148949 w 161925"/>
                  <a:gd name="connsiteY2" fmla="*/ 78425 h 79151"/>
                  <a:gd name="connsiteX3" fmla="*/ 5728 w 161925"/>
                  <a:gd name="connsiteY3" fmla="*/ 18026 h 79151"/>
                  <a:gd name="connsiteX4" fmla="*/ 727 w 161925"/>
                  <a:gd name="connsiteY4" fmla="*/ 5734 h 79151"/>
                  <a:gd name="connsiteX5" fmla="*/ 727 w 161925"/>
                  <a:gd name="connsiteY5" fmla="*/ 5734 h 79151"/>
                  <a:gd name="connsiteX6" fmla="*/ 13019 w 161925"/>
                  <a:gd name="connsiteY6" fmla="*/ 733 h 79151"/>
                  <a:gd name="connsiteX7" fmla="*/ 156197 w 161925"/>
                  <a:gd name="connsiteY7" fmla="*/ 61132 h 79151"/>
                  <a:gd name="connsiteX8" fmla="*/ 161199 w 161925"/>
                  <a:gd name="connsiteY8" fmla="*/ 73424 h 791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1925" h="79151">
                    <a:moveTo>
                      <a:pt x="161241" y="73424"/>
                    </a:moveTo>
                    <a:lnTo>
                      <a:pt x="161241" y="73424"/>
                    </a:lnTo>
                    <a:cubicBezTo>
                      <a:pt x="159249" y="78171"/>
                      <a:pt x="153739" y="80418"/>
                      <a:pt x="148949" y="78425"/>
                    </a:cubicBezTo>
                    <a:lnTo>
                      <a:pt x="5728" y="18026"/>
                    </a:lnTo>
                    <a:cubicBezTo>
                      <a:pt x="981" y="16034"/>
                      <a:pt x="-1265" y="10524"/>
                      <a:pt x="727" y="5734"/>
                    </a:cubicBezTo>
                    <a:lnTo>
                      <a:pt x="727" y="5734"/>
                    </a:lnTo>
                    <a:cubicBezTo>
                      <a:pt x="2719" y="944"/>
                      <a:pt x="8229" y="-1260"/>
                      <a:pt x="13019" y="733"/>
                    </a:cubicBezTo>
                    <a:lnTo>
                      <a:pt x="156197" y="61132"/>
                    </a:lnTo>
                    <a:cubicBezTo>
                      <a:pt x="160944" y="63124"/>
                      <a:pt x="163191" y="68634"/>
                      <a:pt x="161199" y="73424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6" name="任意多边形: 形状 45"/>
              <p:cNvSpPr/>
              <p:nvPr/>
            </p:nvSpPr>
            <p:spPr>
              <a:xfrm>
                <a:off x="9427492" y="3830117"/>
                <a:ext cx="28650" cy="173864"/>
              </a:xfrm>
              <a:custGeom>
                <a:gdLst>
                  <a:gd name="connsiteX0" fmla="*/ 8794 w 28650"/>
                  <a:gd name="connsiteY0" fmla="*/ 20 h 173864"/>
                  <a:gd name="connsiteX1" fmla="*/ 8794 w 28650"/>
                  <a:gd name="connsiteY1" fmla="*/ 20 h 173864"/>
                  <a:gd name="connsiteX2" fmla="*/ 18755 w 28650"/>
                  <a:gd name="connsiteY2" fmla="*/ 8794 h 173864"/>
                  <a:gd name="connsiteX3" fmla="*/ 28631 w 28650"/>
                  <a:gd name="connsiteY3" fmla="*/ 163883 h 173864"/>
                  <a:gd name="connsiteX4" fmla="*/ 19857 w 28650"/>
                  <a:gd name="connsiteY4" fmla="*/ 173844 h 173864"/>
                  <a:gd name="connsiteX5" fmla="*/ 19857 w 28650"/>
                  <a:gd name="connsiteY5" fmla="*/ 173844 h 173864"/>
                  <a:gd name="connsiteX6" fmla="*/ 9896 w 28650"/>
                  <a:gd name="connsiteY6" fmla="*/ 165070 h 173864"/>
                  <a:gd name="connsiteX7" fmla="*/ 20 w 28650"/>
                  <a:gd name="connsiteY7" fmla="*/ 9981 h 173864"/>
                  <a:gd name="connsiteX8" fmla="*/ 8794 w 28650"/>
                  <a:gd name="connsiteY8" fmla="*/ 20 h 173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650" h="173864">
                    <a:moveTo>
                      <a:pt x="8794" y="20"/>
                    </a:moveTo>
                    <a:lnTo>
                      <a:pt x="8794" y="20"/>
                    </a:lnTo>
                    <a:cubicBezTo>
                      <a:pt x="13965" y="-319"/>
                      <a:pt x="18416" y="3623"/>
                      <a:pt x="18755" y="8794"/>
                    </a:cubicBezTo>
                    <a:lnTo>
                      <a:pt x="28631" y="163883"/>
                    </a:lnTo>
                    <a:cubicBezTo>
                      <a:pt x="28970" y="169054"/>
                      <a:pt x="25028" y="173505"/>
                      <a:pt x="19857" y="173844"/>
                    </a:cubicBezTo>
                    <a:lnTo>
                      <a:pt x="19857" y="173844"/>
                    </a:lnTo>
                    <a:cubicBezTo>
                      <a:pt x="14686" y="174183"/>
                      <a:pt x="10235" y="170241"/>
                      <a:pt x="9896" y="165070"/>
                    </a:cubicBezTo>
                    <a:lnTo>
                      <a:pt x="20" y="9981"/>
                    </a:lnTo>
                    <a:cubicBezTo>
                      <a:pt x="-319" y="4810"/>
                      <a:pt x="3623" y="359"/>
                      <a:pt x="8794" y="20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7" name="任意多边形: 形状 46"/>
              <p:cNvSpPr/>
              <p:nvPr/>
            </p:nvSpPr>
            <p:spPr>
              <a:xfrm>
                <a:off x="9462459" y="4115625"/>
                <a:ext cx="93716" cy="154878"/>
              </a:xfrm>
              <a:custGeom>
                <a:gdLst>
                  <a:gd name="connsiteX0" fmla="*/ 4854 w 93716"/>
                  <a:gd name="connsiteY0" fmla="*/ 1167 h 154878"/>
                  <a:gd name="connsiteX1" fmla="*/ 4854 w 93716"/>
                  <a:gd name="connsiteY1" fmla="*/ 1167 h 154878"/>
                  <a:gd name="connsiteX2" fmla="*/ 17570 w 93716"/>
                  <a:gd name="connsiteY2" fmla="*/ 4854 h 154878"/>
                  <a:gd name="connsiteX3" fmla="*/ 92550 w 93716"/>
                  <a:gd name="connsiteY3" fmla="*/ 140997 h 154878"/>
                  <a:gd name="connsiteX4" fmla="*/ 88862 w 93716"/>
                  <a:gd name="connsiteY4" fmla="*/ 153713 h 154878"/>
                  <a:gd name="connsiteX5" fmla="*/ 88862 w 93716"/>
                  <a:gd name="connsiteY5" fmla="*/ 153713 h 154878"/>
                  <a:gd name="connsiteX6" fmla="*/ 76146 w 93716"/>
                  <a:gd name="connsiteY6" fmla="*/ 150025 h 154878"/>
                  <a:gd name="connsiteX7" fmla="*/ 1166 w 93716"/>
                  <a:gd name="connsiteY7" fmla="*/ 13882 h 154878"/>
                  <a:gd name="connsiteX8" fmla="*/ 4854 w 93716"/>
                  <a:gd name="connsiteY8" fmla="*/ 1167 h 1548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93716" h="154878">
                    <a:moveTo>
                      <a:pt x="4854" y="1167"/>
                    </a:moveTo>
                    <a:lnTo>
                      <a:pt x="4854" y="1167"/>
                    </a:lnTo>
                    <a:cubicBezTo>
                      <a:pt x="9389" y="-1334"/>
                      <a:pt x="15112" y="319"/>
                      <a:pt x="17570" y="4854"/>
                    </a:cubicBezTo>
                    <a:lnTo>
                      <a:pt x="92550" y="140997"/>
                    </a:lnTo>
                    <a:cubicBezTo>
                      <a:pt x="95051" y="145532"/>
                      <a:pt x="93398" y="151212"/>
                      <a:pt x="88862" y="153713"/>
                    </a:cubicBezTo>
                    <a:lnTo>
                      <a:pt x="88862" y="153713"/>
                    </a:lnTo>
                    <a:cubicBezTo>
                      <a:pt x="84327" y="156213"/>
                      <a:pt x="78605" y="154560"/>
                      <a:pt x="76146" y="150025"/>
                    </a:cubicBezTo>
                    <a:lnTo>
                      <a:pt x="1166" y="13882"/>
                    </a:lnTo>
                    <a:cubicBezTo>
                      <a:pt x="-1334" y="9347"/>
                      <a:pt x="318" y="3667"/>
                      <a:pt x="4854" y="116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80" name="组合 79"/>
            <p:cNvGrpSpPr/>
            <p:nvPr/>
          </p:nvGrpSpPr>
          <p:grpSpPr>
            <a:xfrm flipH="1">
              <a:off x="1638" y="4887"/>
              <a:ext cx="232" cy="368"/>
              <a:chOff x="8913973" y="4728584"/>
              <a:chExt cx="341342" cy="539926"/>
            </a:xfrm>
            <a:grpFill/>
          </p:grpSpPr>
          <p:sp>
            <p:nvSpPr>
              <p:cNvPr id="61" name="任意多边形: 形状 60"/>
              <p:cNvSpPr/>
              <p:nvPr/>
            </p:nvSpPr>
            <p:spPr>
              <a:xfrm>
                <a:off x="8913973" y="4862417"/>
                <a:ext cx="223193" cy="220705"/>
              </a:xfrm>
              <a:custGeom>
                <a:gdLst>
                  <a:gd name="connsiteX0" fmla="*/ 205947 w 223193"/>
                  <a:gd name="connsiteY0" fmla="*/ 166937 h 220705"/>
                  <a:gd name="connsiteX1" fmla="*/ 51960 w 223193"/>
                  <a:gd name="connsiteY1" fmla="*/ 205084 h 220705"/>
                  <a:gd name="connsiteX2" fmla="*/ 17289 w 223193"/>
                  <a:gd name="connsiteY2" fmla="*/ 53768 h 220705"/>
                  <a:gd name="connsiteX3" fmla="*/ 171233 w 223193"/>
                  <a:gd name="connsiteY3" fmla="*/ 15621 h 220705"/>
                  <a:gd name="connsiteX4" fmla="*/ 205905 w 223193"/>
                  <a:gd name="connsiteY4" fmla="*/ 166937 h 2207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193" h="220705">
                    <a:moveTo>
                      <a:pt x="205947" y="166937"/>
                    </a:moveTo>
                    <a:cubicBezTo>
                      <a:pt x="173014" y="219242"/>
                      <a:pt x="104095" y="236323"/>
                      <a:pt x="51960" y="205084"/>
                    </a:cubicBezTo>
                    <a:cubicBezTo>
                      <a:pt x="-132" y="173846"/>
                      <a:pt x="-15645" y="106114"/>
                      <a:pt x="17289" y="53768"/>
                    </a:cubicBezTo>
                    <a:cubicBezTo>
                      <a:pt x="50222" y="1464"/>
                      <a:pt x="119141" y="-15618"/>
                      <a:pt x="171233" y="15621"/>
                    </a:cubicBezTo>
                    <a:cubicBezTo>
                      <a:pt x="223325" y="46859"/>
                      <a:pt x="238838" y="114634"/>
                      <a:pt x="205905" y="1669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2" name="任意多边形: 形状 61"/>
              <p:cNvSpPr/>
              <p:nvPr/>
            </p:nvSpPr>
            <p:spPr>
              <a:xfrm>
                <a:off x="9096085" y="4728584"/>
                <a:ext cx="98463" cy="96203"/>
              </a:xfrm>
              <a:custGeom>
                <a:gdLst>
                  <a:gd name="connsiteX0" fmla="*/ 82496 w 98463"/>
                  <a:gd name="connsiteY0" fmla="*/ 83035 h 96203"/>
                  <a:gd name="connsiteX1" fmla="*/ 12941 w 98463"/>
                  <a:gd name="connsiteY1" fmla="*/ 81170 h 96203"/>
                  <a:gd name="connsiteX2" fmla="*/ 15951 w 98463"/>
                  <a:gd name="connsiteY2" fmla="*/ 13184 h 96203"/>
                  <a:gd name="connsiteX3" fmla="*/ 85506 w 98463"/>
                  <a:gd name="connsiteY3" fmla="*/ 15049 h 96203"/>
                  <a:gd name="connsiteX4" fmla="*/ 82496 w 98463"/>
                  <a:gd name="connsiteY4" fmla="*/ 83078 h 9620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8463" h="96203">
                    <a:moveTo>
                      <a:pt x="82496" y="83035"/>
                    </a:moveTo>
                    <a:cubicBezTo>
                      <a:pt x="62448" y="101304"/>
                      <a:pt x="31337" y="100456"/>
                      <a:pt x="12941" y="81170"/>
                    </a:cubicBezTo>
                    <a:cubicBezTo>
                      <a:pt x="-5411" y="61885"/>
                      <a:pt x="-4098" y="31452"/>
                      <a:pt x="15951" y="13184"/>
                    </a:cubicBezTo>
                    <a:cubicBezTo>
                      <a:pt x="35957" y="-5084"/>
                      <a:pt x="67110" y="-4279"/>
                      <a:pt x="85506" y="15049"/>
                    </a:cubicBezTo>
                    <a:cubicBezTo>
                      <a:pt x="103901" y="34334"/>
                      <a:pt x="102545" y="64810"/>
                      <a:pt x="82496" y="8307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3" name="任意多边形: 形状 62"/>
              <p:cNvSpPr/>
              <p:nvPr/>
            </p:nvSpPr>
            <p:spPr>
              <a:xfrm>
                <a:off x="9147837" y="5139736"/>
                <a:ext cx="107478" cy="106276"/>
              </a:xfrm>
              <a:custGeom>
                <a:gdLst>
                  <a:gd name="connsiteX0" fmla="*/ 99156 w 107478"/>
                  <a:gd name="connsiteY0" fmla="*/ 80397 h 106276"/>
                  <a:gd name="connsiteX1" fmla="*/ 25023 w 107478"/>
                  <a:gd name="connsiteY1" fmla="*/ 98750 h 106276"/>
                  <a:gd name="connsiteX2" fmla="*/ 8323 w 107478"/>
                  <a:gd name="connsiteY2" fmla="*/ 25889 h 106276"/>
                  <a:gd name="connsiteX3" fmla="*/ 82455 w 107478"/>
                  <a:gd name="connsiteY3" fmla="*/ 7536 h 106276"/>
                  <a:gd name="connsiteX4" fmla="*/ 99156 w 107478"/>
                  <a:gd name="connsiteY4" fmla="*/ 80397 h 1062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7478" h="106276">
                    <a:moveTo>
                      <a:pt x="99156" y="80397"/>
                    </a:moveTo>
                    <a:cubicBezTo>
                      <a:pt x="83303" y="105574"/>
                      <a:pt x="50073" y="113797"/>
                      <a:pt x="25023" y="98750"/>
                    </a:cubicBezTo>
                    <a:cubicBezTo>
                      <a:pt x="-69" y="83703"/>
                      <a:pt x="-7529" y="51066"/>
                      <a:pt x="8323" y="25889"/>
                    </a:cubicBezTo>
                    <a:cubicBezTo>
                      <a:pt x="24175" y="670"/>
                      <a:pt x="57406" y="-7511"/>
                      <a:pt x="82455" y="7536"/>
                    </a:cubicBezTo>
                    <a:cubicBezTo>
                      <a:pt x="107548" y="22583"/>
                      <a:pt x="115008" y="55220"/>
                      <a:pt x="99156" y="8039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4" name="任意多边形: 形状 63"/>
              <p:cNvSpPr/>
              <p:nvPr/>
            </p:nvSpPr>
            <p:spPr>
              <a:xfrm>
                <a:off x="8979948" y="5162641"/>
                <a:ext cx="107900" cy="105869"/>
              </a:xfrm>
              <a:custGeom>
                <a:gdLst>
                  <a:gd name="connsiteX0" fmla="*/ 51513 w 107900"/>
                  <a:gd name="connsiteY0" fmla="*/ 16 h 105869"/>
                  <a:gd name="connsiteX1" fmla="*/ 107843 w 107900"/>
                  <a:gd name="connsiteY1" fmla="*/ 51642 h 105869"/>
                  <a:gd name="connsiteX2" fmla="*/ 56387 w 107900"/>
                  <a:gd name="connsiteY2" fmla="*/ 105853 h 105869"/>
                  <a:gd name="connsiteX3" fmla="*/ 57 w 107900"/>
                  <a:gd name="connsiteY3" fmla="*/ 54228 h 105869"/>
                  <a:gd name="connsiteX4" fmla="*/ 51513 w 107900"/>
                  <a:gd name="connsiteY4" fmla="*/ 16 h 1058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7899" h="105869">
                    <a:moveTo>
                      <a:pt x="51513" y="16"/>
                    </a:moveTo>
                    <a:cubicBezTo>
                      <a:pt x="81267" y="-704"/>
                      <a:pt x="106487" y="22396"/>
                      <a:pt x="107843" y="51642"/>
                    </a:cubicBezTo>
                    <a:cubicBezTo>
                      <a:pt x="109200" y="80846"/>
                      <a:pt x="86142" y="105133"/>
                      <a:pt x="56387" y="105853"/>
                    </a:cubicBezTo>
                    <a:cubicBezTo>
                      <a:pt x="26632" y="106574"/>
                      <a:pt x="1413" y="83474"/>
                      <a:pt x="57" y="54228"/>
                    </a:cubicBezTo>
                    <a:cubicBezTo>
                      <a:pt x="-1300" y="24982"/>
                      <a:pt x="21758" y="737"/>
                      <a:pt x="51513" y="1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5" name="任意多边形: 形状 64"/>
              <p:cNvSpPr/>
              <p:nvPr/>
            </p:nvSpPr>
            <p:spPr>
              <a:xfrm>
                <a:off x="9041839" y="4760449"/>
                <a:ext cx="118946" cy="176473"/>
              </a:xfrm>
              <a:custGeom>
                <a:gdLst>
                  <a:gd name="connsiteX0" fmla="*/ 5262 w 118946"/>
                  <a:gd name="connsiteY0" fmla="*/ 174937 h 176473"/>
                  <a:gd name="connsiteX1" fmla="*/ 5262 w 118946"/>
                  <a:gd name="connsiteY1" fmla="*/ 174937 h 176473"/>
                  <a:gd name="connsiteX2" fmla="*/ 1659 w 118946"/>
                  <a:gd name="connsiteY2" fmla="*/ 160059 h 176473"/>
                  <a:gd name="connsiteX3" fmla="*/ 98383 w 118946"/>
                  <a:gd name="connsiteY3" fmla="*/ 5309 h 176473"/>
                  <a:gd name="connsiteX4" fmla="*/ 113684 w 118946"/>
                  <a:gd name="connsiteY4" fmla="*/ 1537 h 176473"/>
                  <a:gd name="connsiteX5" fmla="*/ 113684 w 118946"/>
                  <a:gd name="connsiteY5" fmla="*/ 1537 h 176473"/>
                  <a:gd name="connsiteX6" fmla="*/ 117288 w 118946"/>
                  <a:gd name="connsiteY6" fmla="*/ 16414 h 176473"/>
                  <a:gd name="connsiteX7" fmla="*/ 20563 w 118946"/>
                  <a:gd name="connsiteY7" fmla="*/ 171164 h 176473"/>
                  <a:gd name="connsiteX8" fmla="*/ 5262 w 118946"/>
                  <a:gd name="connsiteY8" fmla="*/ 174937 h 1764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8946" h="176473">
                    <a:moveTo>
                      <a:pt x="5262" y="174937"/>
                    </a:moveTo>
                    <a:lnTo>
                      <a:pt x="5262" y="174937"/>
                    </a:lnTo>
                    <a:cubicBezTo>
                      <a:pt x="49" y="171885"/>
                      <a:pt x="-1562" y="165188"/>
                      <a:pt x="1659" y="160059"/>
                    </a:cubicBezTo>
                    <a:lnTo>
                      <a:pt x="98383" y="5309"/>
                    </a:lnTo>
                    <a:cubicBezTo>
                      <a:pt x="101605" y="181"/>
                      <a:pt x="108471" y="-1557"/>
                      <a:pt x="113684" y="1537"/>
                    </a:cubicBezTo>
                    <a:lnTo>
                      <a:pt x="113684" y="1537"/>
                    </a:lnTo>
                    <a:cubicBezTo>
                      <a:pt x="118898" y="4589"/>
                      <a:pt x="120508" y="11286"/>
                      <a:pt x="117288" y="16414"/>
                    </a:cubicBezTo>
                    <a:lnTo>
                      <a:pt x="20563" y="171164"/>
                    </a:lnTo>
                    <a:cubicBezTo>
                      <a:pt x="17342" y="176293"/>
                      <a:pt x="10475" y="178031"/>
                      <a:pt x="5262" y="1749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6" name="任意多边形: 形状 65"/>
              <p:cNvSpPr/>
              <p:nvPr/>
            </p:nvSpPr>
            <p:spPr>
              <a:xfrm>
                <a:off x="9043934" y="4992900"/>
                <a:ext cx="141927" cy="182379"/>
              </a:xfrm>
              <a:custGeom>
                <a:gdLst>
                  <a:gd name="connsiteX0" fmla="*/ 136895 w 141927"/>
                  <a:gd name="connsiteY0" fmla="*/ 179931 h 182379"/>
                  <a:gd name="connsiteX1" fmla="*/ 136895 w 141927"/>
                  <a:gd name="connsiteY1" fmla="*/ 179931 h 182379"/>
                  <a:gd name="connsiteX2" fmla="*/ 119941 w 141927"/>
                  <a:gd name="connsiteY2" fmla="*/ 177642 h 182379"/>
                  <a:gd name="connsiteX3" fmla="*/ 2278 w 141927"/>
                  <a:gd name="connsiteY3" fmla="*/ 19289 h 182379"/>
                  <a:gd name="connsiteX4" fmla="*/ 5033 w 141927"/>
                  <a:gd name="connsiteY4" fmla="*/ 2462 h 182379"/>
                  <a:gd name="connsiteX5" fmla="*/ 5033 w 141927"/>
                  <a:gd name="connsiteY5" fmla="*/ 2462 h 182379"/>
                  <a:gd name="connsiteX6" fmla="*/ 21987 w 141927"/>
                  <a:gd name="connsiteY6" fmla="*/ 4751 h 182379"/>
                  <a:gd name="connsiteX7" fmla="*/ 139649 w 141927"/>
                  <a:gd name="connsiteY7" fmla="*/ 163061 h 182379"/>
                  <a:gd name="connsiteX8" fmla="*/ 136895 w 141927"/>
                  <a:gd name="connsiteY8" fmla="*/ 179888 h 182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1927" h="182379">
                    <a:moveTo>
                      <a:pt x="136895" y="179931"/>
                    </a:moveTo>
                    <a:lnTo>
                      <a:pt x="136895" y="179931"/>
                    </a:lnTo>
                    <a:cubicBezTo>
                      <a:pt x="131469" y="183957"/>
                      <a:pt x="123882" y="182898"/>
                      <a:pt x="119941" y="177642"/>
                    </a:cubicBezTo>
                    <a:lnTo>
                      <a:pt x="2278" y="19289"/>
                    </a:lnTo>
                    <a:cubicBezTo>
                      <a:pt x="-1622" y="14033"/>
                      <a:pt x="-392" y="6488"/>
                      <a:pt x="5033" y="2462"/>
                    </a:cubicBezTo>
                    <a:lnTo>
                      <a:pt x="5033" y="2462"/>
                    </a:lnTo>
                    <a:cubicBezTo>
                      <a:pt x="10458" y="-1565"/>
                      <a:pt x="18045" y="-548"/>
                      <a:pt x="21987" y="4751"/>
                    </a:cubicBezTo>
                    <a:lnTo>
                      <a:pt x="139649" y="163061"/>
                    </a:lnTo>
                    <a:cubicBezTo>
                      <a:pt x="143549" y="168317"/>
                      <a:pt x="142320" y="175861"/>
                      <a:pt x="136895" y="17988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7" name="任意多边形: 形状 66"/>
              <p:cNvSpPr/>
              <p:nvPr/>
            </p:nvSpPr>
            <p:spPr>
              <a:xfrm>
                <a:off x="9004398" y="4994769"/>
                <a:ext cx="45013" cy="221379"/>
              </a:xfrm>
              <a:custGeom>
                <a:gdLst>
                  <a:gd name="connsiteX0" fmla="*/ 10914 w 45013"/>
                  <a:gd name="connsiteY0" fmla="*/ 42 h 221379"/>
                  <a:gd name="connsiteX1" fmla="*/ 10914 w 45013"/>
                  <a:gd name="connsiteY1" fmla="*/ 42 h 221379"/>
                  <a:gd name="connsiteX2" fmla="*/ 24266 w 45013"/>
                  <a:gd name="connsiteY2" fmla="*/ 10977 h 221379"/>
                  <a:gd name="connsiteX3" fmla="*/ 44950 w 45013"/>
                  <a:gd name="connsiteY3" fmla="*/ 208452 h 221379"/>
                  <a:gd name="connsiteX4" fmla="*/ 34099 w 45013"/>
                  <a:gd name="connsiteY4" fmla="*/ 221338 h 221379"/>
                  <a:gd name="connsiteX5" fmla="*/ 34099 w 45013"/>
                  <a:gd name="connsiteY5" fmla="*/ 221338 h 221379"/>
                  <a:gd name="connsiteX6" fmla="*/ 20748 w 45013"/>
                  <a:gd name="connsiteY6" fmla="*/ 210402 h 221379"/>
                  <a:gd name="connsiteX7" fmla="*/ 63 w 45013"/>
                  <a:gd name="connsiteY7" fmla="*/ 12927 h 221379"/>
                  <a:gd name="connsiteX8" fmla="*/ 10914 w 45013"/>
                  <a:gd name="connsiteY8" fmla="*/ 42 h 22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5013" h="221377">
                    <a:moveTo>
                      <a:pt x="10914" y="42"/>
                    </a:moveTo>
                    <a:lnTo>
                      <a:pt x="10914" y="42"/>
                    </a:lnTo>
                    <a:cubicBezTo>
                      <a:pt x="17611" y="-509"/>
                      <a:pt x="23588" y="4407"/>
                      <a:pt x="24266" y="10977"/>
                    </a:cubicBezTo>
                    <a:lnTo>
                      <a:pt x="44950" y="208452"/>
                    </a:lnTo>
                    <a:cubicBezTo>
                      <a:pt x="45628" y="215022"/>
                      <a:pt x="40754" y="220786"/>
                      <a:pt x="34099" y="221338"/>
                    </a:cubicBezTo>
                    <a:lnTo>
                      <a:pt x="34099" y="221338"/>
                    </a:lnTo>
                    <a:cubicBezTo>
                      <a:pt x="27402" y="221889"/>
                      <a:pt x="21426" y="216972"/>
                      <a:pt x="20748" y="210402"/>
                    </a:cubicBezTo>
                    <a:lnTo>
                      <a:pt x="63" y="12927"/>
                    </a:lnTo>
                    <a:cubicBezTo>
                      <a:pt x="-614" y="6358"/>
                      <a:pt x="4218" y="593"/>
                      <a:pt x="10914" y="42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7" name="组合 6"/>
            <p:cNvGrpSpPr/>
            <p:nvPr/>
          </p:nvGrpSpPr>
          <p:grpSpPr>
            <a:xfrm>
              <a:off x="4695" y="6009"/>
              <a:ext cx="623" cy="561"/>
              <a:chOff x="2391482" y="-28"/>
              <a:chExt cx="672554" cy="605983"/>
            </a:xfrm>
            <a:grpFill/>
          </p:grpSpPr>
          <p:sp>
            <p:nvSpPr>
              <p:cNvPr id="8" name="任意多边形: 形状 26"/>
              <p:cNvSpPr/>
              <p:nvPr/>
            </p:nvSpPr>
            <p:spPr>
              <a:xfrm>
                <a:off x="2585182" y="209669"/>
                <a:ext cx="233824" cy="233824"/>
              </a:xfrm>
              <a:custGeom>
                <a:gdLst>
                  <a:gd name="connsiteX0" fmla="*/ 221732 w 233824"/>
                  <a:gd name="connsiteY0" fmla="*/ 168623 h 233824"/>
                  <a:gd name="connsiteX1" fmla="*/ 65202 w 233824"/>
                  <a:gd name="connsiteY1" fmla="*/ 221732 h 233824"/>
                  <a:gd name="connsiteX2" fmla="*/ 12093 w 233824"/>
                  <a:gd name="connsiteY2" fmla="*/ 65202 h 233824"/>
                  <a:gd name="connsiteX3" fmla="*/ 168623 w 233824"/>
                  <a:gd name="connsiteY3" fmla="*/ 12093 h 233824"/>
                  <a:gd name="connsiteX4" fmla="*/ 221732 w 233824"/>
                  <a:gd name="connsiteY4" fmla="*/ 168623 h 233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3822" h="233822">
                    <a:moveTo>
                      <a:pt x="221732" y="168623"/>
                    </a:moveTo>
                    <a:cubicBezTo>
                      <a:pt x="193164" y="226522"/>
                      <a:pt x="123101" y="250300"/>
                      <a:pt x="65202" y="221732"/>
                    </a:cubicBezTo>
                    <a:cubicBezTo>
                      <a:pt x="7303" y="193164"/>
                      <a:pt x="-16475" y="123101"/>
                      <a:pt x="12093" y="65202"/>
                    </a:cubicBezTo>
                    <a:cubicBezTo>
                      <a:pt x="40661" y="7303"/>
                      <a:pt x="110724" y="-16475"/>
                      <a:pt x="168623" y="12093"/>
                    </a:cubicBezTo>
                    <a:cubicBezTo>
                      <a:pt x="226522" y="40661"/>
                      <a:pt x="250300" y="110724"/>
                      <a:pt x="221732" y="168623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3" name="任意多边形: 形状 27"/>
              <p:cNvSpPr/>
              <p:nvPr/>
            </p:nvSpPr>
            <p:spPr>
              <a:xfrm>
                <a:off x="2648830" y="-28"/>
                <a:ext cx="106867" cy="106875"/>
              </a:xfrm>
              <a:custGeom>
                <a:gdLst>
                  <a:gd name="connsiteX0" fmla="*/ 106543 w 106867"/>
                  <a:gd name="connsiteY0" fmla="*/ 59368 h 106875"/>
                  <a:gd name="connsiteX1" fmla="*/ 47542 w 106867"/>
                  <a:gd name="connsiteY1" fmla="*/ 106543 h 106875"/>
                  <a:gd name="connsiteX2" fmla="*/ 325 w 106867"/>
                  <a:gd name="connsiteY2" fmla="*/ 47542 h 106875"/>
                  <a:gd name="connsiteX3" fmla="*/ 59326 w 106867"/>
                  <a:gd name="connsiteY3" fmla="*/ 325 h 106875"/>
                  <a:gd name="connsiteX4" fmla="*/ 106543 w 106867"/>
                  <a:gd name="connsiteY4" fmla="*/ 59326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67" h="106875">
                    <a:moveTo>
                      <a:pt x="106543" y="59368"/>
                    </a:moveTo>
                    <a:cubicBezTo>
                      <a:pt x="103280" y="88699"/>
                      <a:pt x="76873" y="109807"/>
                      <a:pt x="47542" y="106543"/>
                    </a:cubicBezTo>
                    <a:cubicBezTo>
                      <a:pt x="18211" y="103279"/>
                      <a:pt x="-2897" y="76873"/>
                      <a:pt x="325" y="47542"/>
                    </a:cubicBezTo>
                    <a:cubicBezTo>
                      <a:pt x="3588" y="18211"/>
                      <a:pt x="29995" y="-2897"/>
                      <a:pt x="59326" y="325"/>
                    </a:cubicBezTo>
                    <a:cubicBezTo>
                      <a:pt x="88656" y="3588"/>
                      <a:pt x="109765" y="29995"/>
                      <a:pt x="106543" y="5932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26" name="任意多边形: 形状 28"/>
              <p:cNvSpPr/>
              <p:nvPr/>
            </p:nvSpPr>
            <p:spPr>
              <a:xfrm>
                <a:off x="2957160" y="280030"/>
                <a:ext cx="106876" cy="106876"/>
              </a:xfrm>
              <a:custGeom>
                <a:gdLst>
                  <a:gd name="connsiteX0" fmla="*/ 97710 w 106876"/>
                  <a:gd name="connsiteY0" fmla="*/ 23535 h 106876"/>
                  <a:gd name="connsiteX1" fmla="*/ 83341 w 106876"/>
                  <a:gd name="connsiteY1" fmla="*/ 97710 h 106876"/>
                  <a:gd name="connsiteX2" fmla="*/ 9166 w 106876"/>
                  <a:gd name="connsiteY2" fmla="*/ 83341 h 106876"/>
                  <a:gd name="connsiteX3" fmla="*/ 23535 w 106876"/>
                  <a:gd name="connsiteY3" fmla="*/ 9166 h 106876"/>
                  <a:gd name="connsiteX4" fmla="*/ 97710 w 106876"/>
                  <a:gd name="connsiteY4" fmla="*/ 23535 h 1068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6" h="106876">
                    <a:moveTo>
                      <a:pt x="97710" y="23535"/>
                    </a:moveTo>
                    <a:cubicBezTo>
                      <a:pt x="114241" y="47992"/>
                      <a:pt x="107798" y="81180"/>
                      <a:pt x="83341" y="97710"/>
                    </a:cubicBezTo>
                    <a:cubicBezTo>
                      <a:pt x="58885" y="114241"/>
                      <a:pt x="25697" y="107798"/>
                      <a:pt x="9166" y="83341"/>
                    </a:cubicBezTo>
                    <a:cubicBezTo>
                      <a:pt x="-7364" y="58885"/>
                      <a:pt x="-921" y="25697"/>
                      <a:pt x="23535" y="9166"/>
                    </a:cubicBezTo>
                    <a:cubicBezTo>
                      <a:pt x="47992" y="-7364"/>
                      <a:pt x="81180" y="-921"/>
                      <a:pt x="97710" y="23535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6" name="任意多边形: 形状 29"/>
              <p:cNvSpPr/>
              <p:nvPr/>
            </p:nvSpPr>
            <p:spPr>
              <a:xfrm>
                <a:off x="2524827" y="499080"/>
                <a:ext cx="106875" cy="106875"/>
              </a:xfrm>
              <a:custGeom>
                <a:gdLst>
                  <a:gd name="connsiteX0" fmla="*/ 101355 w 106875"/>
                  <a:gd name="connsiteY0" fmla="*/ 77068 h 106875"/>
                  <a:gd name="connsiteX1" fmla="*/ 29808 w 106875"/>
                  <a:gd name="connsiteY1" fmla="*/ 101355 h 106875"/>
                  <a:gd name="connsiteX2" fmla="*/ 5521 w 106875"/>
                  <a:gd name="connsiteY2" fmla="*/ 29808 h 106875"/>
                  <a:gd name="connsiteX3" fmla="*/ 77068 w 106875"/>
                  <a:gd name="connsiteY3" fmla="*/ 5521 h 106875"/>
                  <a:gd name="connsiteX4" fmla="*/ 101355 w 106875"/>
                  <a:gd name="connsiteY4" fmla="*/ 77068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5" h="106875">
                    <a:moveTo>
                      <a:pt x="101355" y="77068"/>
                    </a:moveTo>
                    <a:cubicBezTo>
                      <a:pt x="88300" y="103517"/>
                      <a:pt x="56257" y="114410"/>
                      <a:pt x="29808" y="101355"/>
                    </a:cubicBezTo>
                    <a:cubicBezTo>
                      <a:pt x="3359" y="88300"/>
                      <a:pt x="-7534" y="56257"/>
                      <a:pt x="5521" y="29808"/>
                    </a:cubicBezTo>
                    <a:cubicBezTo>
                      <a:pt x="18576" y="3359"/>
                      <a:pt x="50619" y="-7534"/>
                      <a:pt x="77068" y="5521"/>
                    </a:cubicBezTo>
                    <a:cubicBezTo>
                      <a:pt x="103517" y="18576"/>
                      <a:pt x="114410" y="50577"/>
                      <a:pt x="101355" y="7706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8" name="任意多边形: 形状 30"/>
              <p:cNvSpPr/>
              <p:nvPr/>
            </p:nvSpPr>
            <p:spPr>
              <a:xfrm>
                <a:off x="2391482" y="164360"/>
                <a:ext cx="106875" cy="106875"/>
              </a:xfrm>
              <a:custGeom>
                <a:gdLst>
                  <a:gd name="connsiteX0" fmla="*/ 101355 w 106875"/>
                  <a:gd name="connsiteY0" fmla="*/ 77068 h 106875"/>
                  <a:gd name="connsiteX1" fmla="*/ 29808 w 106875"/>
                  <a:gd name="connsiteY1" fmla="*/ 101355 h 106875"/>
                  <a:gd name="connsiteX2" fmla="*/ 5521 w 106875"/>
                  <a:gd name="connsiteY2" fmla="*/ 29808 h 106875"/>
                  <a:gd name="connsiteX3" fmla="*/ 77068 w 106875"/>
                  <a:gd name="connsiteY3" fmla="*/ 5521 h 106875"/>
                  <a:gd name="connsiteX4" fmla="*/ 101355 w 106875"/>
                  <a:gd name="connsiteY4" fmla="*/ 77068 h 106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875" h="106875">
                    <a:moveTo>
                      <a:pt x="101355" y="77068"/>
                    </a:moveTo>
                    <a:cubicBezTo>
                      <a:pt x="88300" y="103517"/>
                      <a:pt x="56257" y="114410"/>
                      <a:pt x="29808" y="101355"/>
                    </a:cubicBezTo>
                    <a:cubicBezTo>
                      <a:pt x="3359" y="88300"/>
                      <a:pt x="-7534" y="56257"/>
                      <a:pt x="5521" y="29808"/>
                    </a:cubicBezTo>
                    <a:cubicBezTo>
                      <a:pt x="18576" y="3359"/>
                      <a:pt x="50619" y="-7534"/>
                      <a:pt x="77068" y="5521"/>
                    </a:cubicBezTo>
                    <a:cubicBezTo>
                      <a:pt x="103517" y="18576"/>
                      <a:pt x="114410" y="50619"/>
                      <a:pt x="101355" y="7706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9" name="任意多边形: 形状 31"/>
              <p:cNvSpPr/>
              <p:nvPr/>
            </p:nvSpPr>
            <p:spPr>
              <a:xfrm>
                <a:off x="2689890" y="33783"/>
                <a:ext cx="57004" cy="221376"/>
              </a:xfrm>
              <a:custGeom>
                <a:gdLst>
                  <a:gd name="connsiteX0" fmla="*/ 46919 w 57004"/>
                  <a:gd name="connsiteY0" fmla="*/ 221209 h 221376"/>
                  <a:gd name="connsiteX1" fmla="*/ 46919 w 57004"/>
                  <a:gd name="connsiteY1" fmla="*/ 221209 h 221376"/>
                  <a:gd name="connsiteX2" fmla="*/ 33016 w 57004"/>
                  <a:gd name="connsiteY2" fmla="*/ 211291 h 221376"/>
                  <a:gd name="connsiteX3" fmla="*/ 168 w 57004"/>
                  <a:gd name="connsiteY3" fmla="*/ 14070 h 221376"/>
                  <a:gd name="connsiteX4" fmla="*/ 10086 w 57004"/>
                  <a:gd name="connsiteY4" fmla="*/ 168 h 221376"/>
                  <a:gd name="connsiteX5" fmla="*/ 10086 w 57004"/>
                  <a:gd name="connsiteY5" fmla="*/ 168 h 221376"/>
                  <a:gd name="connsiteX6" fmla="*/ 23988 w 57004"/>
                  <a:gd name="connsiteY6" fmla="*/ 10086 h 221376"/>
                  <a:gd name="connsiteX7" fmla="*/ 56837 w 57004"/>
                  <a:gd name="connsiteY7" fmla="*/ 207349 h 221376"/>
                  <a:gd name="connsiteX8" fmla="*/ 46919 w 57004"/>
                  <a:gd name="connsiteY8" fmla="*/ 221209 h 2213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003" h="221376">
                    <a:moveTo>
                      <a:pt x="46919" y="221209"/>
                    </a:moveTo>
                    <a:lnTo>
                      <a:pt x="46919" y="221209"/>
                    </a:lnTo>
                    <a:cubicBezTo>
                      <a:pt x="40349" y="222311"/>
                      <a:pt x="34118" y="217860"/>
                      <a:pt x="33016" y="211291"/>
                    </a:cubicBezTo>
                    <a:lnTo>
                      <a:pt x="168" y="14070"/>
                    </a:lnTo>
                    <a:cubicBezTo>
                      <a:pt x="-934" y="7500"/>
                      <a:pt x="3516" y="1270"/>
                      <a:pt x="10086" y="168"/>
                    </a:cubicBezTo>
                    <a:lnTo>
                      <a:pt x="10086" y="168"/>
                    </a:lnTo>
                    <a:cubicBezTo>
                      <a:pt x="16656" y="-934"/>
                      <a:pt x="22886" y="3516"/>
                      <a:pt x="23988" y="10086"/>
                    </a:cubicBezTo>
                    <a:lnTo>
                      <a:pt x="56837" y="207349"/>
                    </a:lnTo>
                    <a:cubicBezTo>
                      <a:pt x="57939" y="213918"/>
                      <a:pt x="53489" y="220149"/>
                      <a:pt x="46919" y="221209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0" name="任意多边形: 形状 32"/>
              <p:cNvSpPr/>
              <p:nvPr/>
            </p:nvSpPr>
            <p:spPr>
              <a:xfrm>
                <a:off x="2572695" y="364944"/>
                <a:ext cx="136176" cy="189709"/>
              </a:xfrm>
              <a:custGeom>
                <a:gdLst>
                  <a:gd name="connsiteX0" fmla="*/ 5294 w 136176"/>
                  <a:gd name="connsiteY0" fmla="*/ 187637 h 189709"/>
                  <a:gd name="connsiteX1" fmla="*/ 5294 w 136176"/>
                  <a:gd name="connsiteY1" fmla="*/ 187637 h 189709"/>
                  <a:gd name="connsiteX2" fmla="*/ 2073 w 136176"/>
                  <a:gd name="connsiteY2" fmla="*/ 170895 h 189709"/>
                  <a:gd name="connsiteX3" fmla="*/ 114140 w 136176"/>
                  <a:gd name="connsiteY3" fmla="*/ 5294 h 189709"/>
                  <a:gd name="connsiteX4" fmla="*/ 130883 w 136176"/>
                  <a:gd name="connsiteY4" fmla="*/ 2073 h 189709"/>
                  <a:gd name="connsiteX5" fmla="*/ 130883 w 136176"/>
                  <a:gd name="connsiteY5" fmla="*/ 2073 h 189709"/>
                  <a:gd name="connsiteX6" fmla="*/ 134104 w 136176"/>
                  <a:gd name="connsiteY6" fmla="*/ 18815 h 189709"/>
                  <a:gd name="connsiteX7" fmla="*/ 22036 w 136176"/>
                  <a:gd name="connsiteY7" fmla="*/ 184416 h 189709"/>
                  <a:gd name="connsiteX8" fmla="*/ 5294 w 136176"/>
                  <a:gd name="connsiteY8" fmla="*/ 187637 h 1897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6176" h="189709">
                    <a:moveTo>
                      <a:pt x="5294" y="187637"/>
                    </a:moveTo>
                    <a:lnTo>
                      <a:pt x="5294" y="187637"/>
                    </a:lnTo>
                    <a:cubicBezTo>
                      <a:pt x="-216" y="183907"/>
                      <a:pt x="-1657" y="176405"/>
                      <a:pt x="2073" y="170895"/>
                    </a:cubicBezTo>
                    <a:lnTo>
                      <a:pt x="114140" y="5294"/>
                    </a:lnTo>
                    <a:cubicBezTo>
                      <a:pt x="117870" y="-216"/>
                      <a:pt x="125373" y="-1657"/>
                      <a:pt x="130883" y="2073"/>
                    </a:cubicBezTo>
                    <a:lnTo>
                      <a:pt x="130883" y="2073"/>
                    </a:lnTo>
                    <a:cubicBezTo>
                      <a:pt x="136393" y="5803"/>
                      <a:pt x="137834" y="13305"/>
                      <a:pt x="134104" y="18815"/>
                    </a:cubicBezTo>
                    <a:lnTo>
                      <a:pt x="22036" y="184416"/>
                    </a:lnTo>
                    <a:cubicBezTo>
                      <a:pt x="18306" y="189926"/>
                      <a:pt x="10804" y="191367"/>
                      <a:pt x="5294" y="1876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1" name="任意多边形: 形状 33"/>
              <p:cNvSpPr/>
              <p:nvPr/>
            </p:nvSpPr>
            <p:spPr>
              <a:xfrm>
                <a:off x="2750605" y="323508"/>
                <a:ext cx="222949" cy="44887"/>
              </a:xfrm>
              <a:custGeom>
                <a:gdLst>
                  <a:gd name="connsiteX0" fmla="*/ 222885 w 222949"/>
                  <a:gd name="connsiteY0" fmla="*/ 10788 h 44887"/>
                  <a:gd name="connsiteX1" fmla="*/ 222885 w 222949"/>
                  <a:gd name="connsiteY1" fmla="*/ 10788 h 44887"/>
                  <a:gd name="connsiteX2" fmla="*/ 212162 w 222949"/>
                  <a:gd name="connsiteY2" fmla="*/ 24054 h 44887"/>
                  <a:gd name="connsiteX3" fmla="*/ 13288 w 222949"/>
                  <a:gd name="connsiteY3" fmla="*/ 44823 h 44887"/>
                  <a:gd name="connsiteX4" fmla="*/ 64 w 222949"/>
                  <a:gd name="connsiteY4" fmla="*/ 34100 h 44887"/>
                  <a:gd name="connsiteX5" fmla="*/ 64 w 222949"/>
                  <a:gd name="connsiteY5" fmla="*/ 34100 h 44887"/>
                  <a:gd name="connsiteX6" fmla="*/ 10788 w 222949"/>
                  <a:gd name="connsiteY6" fmla="*/ 20833 h 44887"/>
                  <a:gd name="connsiteX7" fmla="*/ 209661 w 222949"/>
                  <a:gd name="connsiteY7" fmla="*/ 64 h 44887"/>
                  <a:gd name="connsiteX8" fmla="*/ 222885 w 222949"/>
                  <a:gd name="connsiteY8" fmla="*/ 10788 h 448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2949" h="44887">
                    <a:moveTo>
                      <a:pt x="222885" y="10788"/>
                    </a:moveTo>
                    <a:lnTo>
                      <a:pt x="222885" y="10788"/>
                    </a:lnTo>
                    <a:cubicBezTo>
                      <a:pt x="223564" y="17400"/>
                      <a:pt x="218774" y="23334"/>
                      <a:pt x="212162" y="24054"/>
                    </a:cubicBezTo>
                    <a:lnTo>
                      <a:pt x="13288" y="44823"/>
                    </a:lnTo>
                    <a:cubicBezTo>
                      <a:pt x="6676" y="45501"/>
                      <a:pt x="742" y="40712"/>
                      <a:pt x="64" y="34100"/>
                    </a:cubicBezTo>
                    <a:lnTo>
                      <a:pt x="64" y="34100"/>
                    </a:lnTo>
                    <a:cubicBezTo>
                      <a:pt x="-614" y="27488"/>
                      <a:pt x="4175" y="21554"/>
                      <a:pt x="10788" y="20833"/>
                    </a:cubicBezTo>
                    <a:lnTo>
                      <a:pt x="209661" y="64"/>
                    </a:lnTo>
                    <a:cubicBezTo>
                      <a:pt x="216273" y="-614"/>
                      <a:pt x="222207" y="4175"/>
                      <a:pt x="222885" y="1078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2" name="任意多边形: 形状 34"/>
              <p:cNvSpPr/>
              <p:nvPr/>
            </p:nvSpPr>
            <p:spPr>
              <a:xfrm>
                <a:off x="2441400" y="214236"/>
                <a:ext cx="208243" cy="102067"/>
              </a:xfrm>
              <a:custGeom>
                <a:gdLst>
                  <a:gd name="connsiteX0" fmla="*/ 207331 w 208243"/>
                  <a:gd name="connsiteY0" fmla="*/ 94712 h 102067"/>
                  <a:gd name="connsiteX1" fmla="*/ 207331 w 208243"/>
                  <a:gd name="connsiteY1" fmla="*/ 94712 h 102067"/>
                  <a:gd name="connsiteX2" fmla="*/ 191521 w 208243"/>
                  <a:gd name="connsiteY2" fmla="*/ 101112 h 102067"/>
                  <a:gd name="connsiteX3" fmla="*/ 7355 w 208243"/>
                  <a:gd name="connsiteY3" fmla="*/ 23165 h 102067"/>
                  <a:gd name="connsiteX4" fmla="*/ 955 w 208243"/>
                  <a:gd name="connsiteY4" fmla="*/ 7355 h 102067"/>
                  <a:gd name="connsiteX5" fmla="*/ 955 w 208243"/>
                  <a:gd name="connsiteY5" fmla="*/ 7355 h 102067"/>
                  <a:gd name="connsiteX6" fmla="*/ 16765 w 208243"/>
                  <a:gd name="connsiteY6" fmla="*/ 955 h 102067"/>
                  <a:gd name="connsiteX7" fmla="*/ 200888 w 208243"/>
                  <a:gd name="connsiteY7" fmla="*/ 78902 h 102067"/>
                  <a:gd name="connsiteX8" fmla="*/ 207288 w 208243"/>
                  <a:gd name="connsiteY8" fmla="*/ 94712 h 1020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08243" h="102065">
                    <a:moveTo>
                      <a:pt x="207331" y="94712"/>
                    </a:moveTo>
                    <a:lnTo>
                      <a:pt x="207331" y="94712"/>
                    </a:lnTo>
                    <a:cubicBezTo>
                      <a:pt x="204745" y="100858"/>
                      <a:pt x="197667" y="103698"/>
                      <a:pt x="191521" y="101112"/>
                    </a:cubicBezTo>
                    <a:lnTo>
                      <a:pt x="7355" y="23165"/>
                    </a:lnTo>
                    <a:cubicBezTo>
                      <a:pt x="1209" y="20580"/>
                      <a:pt x="-1631" y="13501"/>
                      <a:pt x="955" y="7355"/>
                    </a:cubicBezTo>
                    <a:lnTo>
                      <a:pt x="955" y="7355"/>
                    </a:lnTo>
                    <a:cubicBezTo>
                      <a:pt x="3541" y="1209"/>
                      <a:pt x="10619" y="-1631"/>
                      <a:pt x="16765" y="955"/>
                    </a:cubicBezTo>
                    <a:lnTo>
                      <a:pt x="200888" y="78902"/>
                    </a:lnTo>
                    <a:cubicBezTo>
                      <a:pt x="207034" y="81488"/>
                      <a:pt x="209874" y="88566"/>
                      <a:pt x="207288" y="94712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53" name="组合 52"/>
            <p:cNvGrpSpPr/>
            <p:nvPr/>
          </p:nvGrpSpPr>
          <p:grpSpPr>
            <a:xfrm rot="7800000" flipH="1">
              <a:off x="5035" y="4036"/>
              <a:ext cx="232" cy="368"/>
              <a:chOff x="8913973" y="4728584"/>
              <a:chExt cx="341342" cy="539926"/>
            </a:xfrm>
            <a:grpFill/>
          </p:grpSpPr>
          <p:sp>
            <p:nvSpPr>
              <p:cNvPr id="54" name="任意多边形: 形状 60"/>
              <p:cNvSpPr/>
              <p:nvPr/>
            </p:nvSpPr>
            <p:spPr>
              <a:xfrm>
                <a:off x="8913973" y="4862417"/>
                <a:ext cx="223193" cy="220705"/>
              </a:xfrm>
              <a:custGeom>
                <a:gdLst>
                  <a:gd name="connsiteX0" fmla="*/ 205947 w 223193"/>
                  <a:gd name="connsiteY0" fmla="*/ 166937 h 220705"/>
                  <a:gd name="connsiteX1" fmla="*/ 51960 w 223193"/>
                  <a:gd name="connsiteY1" fmla="*/ 205084 h 220705"/>
                  <a:gd name="connsiteX2" fmla="*/ 17289 w 223193"/>
                  <a:gd name="connsiteY2" fmla="*/ 53768 h 220705"/>
                  <a:gd name="connsiteX3" fmla="*/ 171233 w 223193"/>
                  <a:gd name="connsiteY3" fmla="*/ 15621 h 220705"/>
                  <a:gd name="connsiteX4" fmla="*/ 205905 w 223193"/>
                  <a:gd name="connsiteY4" fmla="*/ 166937 h 2207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193" h="220705">
                    <a:moveTo>
                      <a:pt x="205947" y="166937"/>
                    </a:moveTo>
                    <a:cubicBezTo>
                      <a:pt x="173014" y="219242"/>
                      <a:pt x="104095" y="236323"/>
                      <a:pt x="51960" y="205084"/>
                    </a:cubicBezTo>
                    <a:cubicBezTo>
                      <a:pt x="-132" y="173846"/>
                      <a:pt x="-15645" y="106114"/>
                      <a:pt x="17289" y="53768"/>
                    </a:cubicBezTo>
                    <a:cubicBezTo>
                      <a:pt x="50222" y="1464"/>
                      <a:pt x="119141" y="-15618"/>
                      <a:pt x="171233" y="15621"/>
                    </a:cubicBezTo>
                    <a:cubicBezTo>
                      <a:pt x="223325" y="46859"/>
                      <a:pt x="238838" y="114634"/>
                      <a:pt x="205905" y="1669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5" name="任意多边形: 形状 61"/>
              <p:cNvSpPr/>
              <p:nvPr/>
            </p:nvSpPr>
            <p:spPr>
              <a:xfrm>
                <a:off x="9096085" y="4728584"/>
                <a:ext cx="98463" cy="96203"/>
              </a:xfrm>
              <a:custGeom>
                <a:gdLst>
                  <a:gd name="connsiteX0" fmla="*/ 82496 w 98463"/>
                  <a:gd name="connsiteY0" fmla="*/ 83035 h 96203"/>
                  <a:gd name="connsiteX1" fmla="*/ 12941 w 98463"/>
                  <a:gd name="connsiteY1" fmla="*/ 81170 h 96203"/>
                  <a:gd name="connsiteX2" fmla="*/ 15951 w 98463"/>
                  <a:gd name="connsiteY2" fmla="*/ 13184 h 96203"/>
                  <a:gd name="connsiteX3" fmla="*/ 85506 w 98463"/>
                  <a:gd name="connsiteY3" fmla="*/ 15049 h 96203"/>
                  <a:gd name="connsiteX4" fmla="*/ 82496 w 98463"/>
                  <a:gd name="connsiteY4" fmla="*/ 83078 h 9620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8463" h="96203">
                    <a:moveTo>
                      <a:pt x="82496" y="83035"/>
                    </a:moveTo>
                    <a:cubicBezTo>
                      <a:pt x="62448" y="101304"/>
                      <a:pt x="31337" y="100456"/>
                      <a:pt x="12941" y="81170"/>
                    </a:cubicBezTo>
                    <a:cubicBezTo>
                      <a:pt x="-5411" y="61885"/>
                      <a:pt x="-4098" y="31452"/>
                      <a:pt x="15951" y="13184"/>
                    </a:cubicBezTo>
                    <a:cubicBezTo>
                      <a:pt x="35957" y="-5084"/>
                      <a:pt x="67110" y="-4279"/>
                      <a:pt x="85506" y="15049"/>
                    </a:cubicBezTo>
                    <a:cubicBezTo>
                      <a:pt x="103901" y="34334"/>
                      <a:pt x="102545" y="64810"/>
                      <a:pt x="82496" y="8307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6" name="任意多边形: 形状 62"/>
              <p:cNvSpPr/>
              <p:nvPr/>
            </p:nvSpPr>
            <p:spPr>
              <a:xfrm>
                <a:off x="9147837" y="5139736"/>
                <a:ext cx="107478" cy="106276"/>
              </a:xfrm>
              <a:custGeom>
                <a:gdLst>
                  <a:gd name="connsiteX0" fmla="*/ 99156 w 107478"/>
                  <a:gd name="connsiteY0" fmla="*/ 80397 h 106276"/>
                  <a:gd name="connsiteX1" fmla="*/ 25023 w 107478"/>
                  <a:gd name="connsiteY1" fmla="*/ 98750 h 106276"/>
                  <a:gd name="connsiteX2" fmla="*/ 8323 w 107478"/>
                  <a:gd name="connsiteY2" fmla="*/ 25889 h 106276"/>
                  <a:gd name="connsiteX3" fmla="*/ 82455 w 107478"/>
                  <a:gd name="connsiteY3" fmla="*/ 7536 h 106276"/>
                  <a:gd name="connsiteX4" fmla="*/ 99156 w 107478"/>
                  <a:gd name="connsiteY4" fmla="*/ 80397 h 10627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7478" h="106276">
                    <a:moveTo>
                      <a:pt x="99156" y="80397"/>
                    </a:moveTo>
                    <a:cubicBezTo>
                      <a:pt x="83303" y="105574"/>
                      <a:pt x="50073" y="113797"/>
                      <a:pt x="25023" y="98750"/>
                    </a:cubicBezTo>
                    <a:cubicBezTo>
                      <a:pt x="-69" y="83703"/>
                      <a:pt x="-7529" y="51066"/>
                      <a:pt x="8323" y="25889"/>
                    </a:cubicBezTo>
                    <a:cubicBezTo>
                      <a:pt x="24175" y="670"/>
                      <a:pt x="57406" y="-7511"/>
                      <a:pt x="82455" y="7536"/>
                    </a:cubicBezTo>
                    <a:cubicBezTo>
                      <a:pt x="107548" y="22583"/>
                      <a:pt x="115008" y="55220"/>
                      <a:pt x="99156" y="8039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7" name="任意多边形: 形状 63"/>
              <p:cNvSpPr/>
              <p:nvPr/>
            </p:nvSpPr>
            <p:spPr>
              <a:xfrm>
                <a:off x="8979948" y="5162641"/>
                <a:ext cx="107900" cy="105869"/>
              </a:xfrm>
              <a:custGeom>
                <a:gdLst>
                  <a:gd name="connsiteX0" fmla="*/ 51513 w 107900"/>
                  <a:gd name="connsiteY0" fmla="*/ 16 h 105869"/>
                  <a:gd name="connsiteX1" fmla="*/ 107843 w 107900"/>
                  <a:gd name="connsiteY1" fmla="*/ 51642 h 105869"/>
                  <a:gd name="connsiteX2" fmla="*/ 56387 w 107900"/>
                  <a:gd name="connsiteY2" fmla="*/ 105853 h 105869"/>
                  <a:gd name="connsiteX3" fmla="*/ 57 w 107900"/>
                  <a:gd name="connsiteY3" fmla="*/ 54228 h 105869"/>
                  <a:gd name="connsiteX4" fmla="*/ 51513 w 107900"/>
                  <a:gd name="connsiteY4" fmla="*/ 16 h 1058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7899" h="105869">
                    <a:moveTo>
                      <a:pt x="51513" y="16"/>
                    </a:moveTo>
                    <a:cubicBezTo>
                      <a:pt x="81267" y="-704"/>
                      <a:pt x="106487" y="22396"/>
                      <a:pt x="107843" y="51642"/>
                    </a:cubicBezTo>
                    <a:cubicBezTo>
                      <a:pt x="109200" y="80846"/>
                      <a:pt x="86142" y="105133"/>
                      <a:pt x="56387" y="105853"/>
                    </a:cubicBezTo>
                    <a:cubicBezTo>
                      <a:pt x="26632" y="106574"/>
                      <a:pt x="1413" y="83474"/>
                      <a:pt x="57" y="54228"/>
                    </a:cubicBezTo>
                    <a:cubicBezTo>
                      <a:pt x="-1300" y="24982"/>
                      <a:pt x="21758" y="737"/>
                      <a:pt x="51513" y="16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" name="任意多边形: 形状 64"/>
              <p:cNvSpPr/>
              <p:nvPr/>
            </p:nvSpPr>
            <p:spPr>
              <a:xfrm>
                <a:off x="9041839" y="4760449"/>
                <a:ext cx="118946" cy="176473"/>
              </a:xfrm>
              <a:custGeom>
                <a:gdLst>
                  <a:gd name="connsiteX0" fmla="*/ 5262 w 118946"/>
                  <a:gd name="connsiteY0" fmla="*/ 174937 h 176473"/>
                  <a:gd name="connsiteX1" fmla="*/ 5262 w 118946"/>
                  <a:gd name="connsiteY1" fmla="*/ 174937 h 176473"/>
                  <a:gd name="connsiteX2" fmla="*/ 1659 w 118946"/>
                  <a:gd name="connsiteY2" fmla="*/ 160059 h 176473"/>
                  <a:gd name="connsiteX3" fmla="*/ 98383 w 118946"/>
                  <a:gd name="connsiteY3" fmla="*/ 5309 h 176473"/>
                  <a:gd name="connsiteX4" fmla="*/ 113684 w 118946"/>
                  <a:gd name="connsiteY4" fmla="*/ 1537 h 176473"/>
                  <a:gd name="connsiteX5" fmla="*/ 113684 w 118946"/>
                  <a:gd name="connsiteY5" fmla="*/ 1537 h 176473"/>
                  <a:gd name="connsiteX6" fmla="*/ 117288 w 118946"/>
                  <a:gd name="connsiteY6" fmla="*/ 16414 h 176473"/>
                  <a:gd name="connsiteX7" fmla="*/ 20563 w 118946"/>
                  <a:gd name="connsiteY7" fmla="*/ 171164 h 176473"/>
                  <a:gd name="connsiteX8" fmla="*/ 5262 w 118946"/>
                  <a:gd name="connsiteY8" fmla="*/ 174937 h 1764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8946" h="176473">
                    <a:moveTo>
                      <a:pt x="5262" y="174937"/>
                    </a:moveTo>
                    <a:lnTo>
                      <a:pt x="5262" y="174937"/>
                    </a:lnTo>
                    <a:cubicBezTo>
                      <a:pt x="49" y="171885"/>
                      <a:pt x="-1562" y="165188"/>
                      <a:pt x="1659" y="160059"/>
                    </a:cubicBezTo>
                    <a:lnTo>
                      <a:pt x="98383" y="5309"/>
                    </a:lnTo>
                    <a:cubicBezTo>
                      <a:pt x="101605" y="181"/>
                      <a:pt x="108471" y="-1557"/>
                      <a:pt x="113684" y="1537"/>
                    </a:cubicBezTo>
                    <a:lnTo>
                      <a:pt x="113684" y="1537"/>
                    </a:lnTo>
                    <a:cubicBezTo>
                      <a:pt x="118898" y="4589"/>
                      <a:pt x="120508" y="11286"/>
                      <a:pt x="117288" y="16414"/>
                    </a:cubicBezTo>
                    <a:lnTo>
                      <a:pt x="20563" y="171164"/>
                    </a:lnTo>
                    <a:cubicBezTo>
                      <a:pt x="17342" y="176293"/>
                      <a:pt x="10475" y="178031"/>
                      <a:pt x="5262" y="174937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9" name="任意多边形: 形状 65"/>
              <p:cNvSpPr/>
              <p:nvPr/>
            </p:nvSpPr>
            <p:spPr>
              <a:xfrm>
                <a:off x="9043934" y="4992900"/>
                <a:ext cx="141927" cy="182379"/>
              </a:xfrm>
              <a:custGeom>
                <a:gdLst>
                  <a:gd name="connsiteX0" fmla="*/ 136895 w 141927"/>
                  <a:gd name="connsiteY0" fmla="*/ 179931 h 182379"/>
                  <a:gd name="connsiteX1" fmla="*/ 136895 w 141927"/>
                  <a:gd name="connsiteY1" fmla="*/ 179931 h 182379"/>
                  <a:gd name="connsiteX2" fmla="*/ 119941 w 141927"/>
                  <a:gd name="connsiteY2" fmla="*/ 177642 h 182379"/>
                  <a:gd name="connsiteX3" fmla="*/ 2278 w 141927"/>
                  <a:gd name="connsiteY3" fmla="*/ 19289 h 182379"/>
                  <a:gd name="connsiteX4" fmla="*/ 5033 w 141927"/>
                  <a:gd name="connsiteY4" fmla="*/ 2462 h 182379"/>
                  <a:gd name="connsiteX5" fmla="*/ 5033 w 141927"/>
                  <a:gd name="connsiteY5" fmla="*/ 2462 h 182379"/>
                  <a:gd name="connsiteX6" fmla="*/ 21987 w 141927"/>
                  <a:gd name="connsiteY6" fmla="*/ 4751 h 182379"/>
                  <a:gd name="connsiteX7" fmla="*/ 139649 w 141927"/>
                  <a:gd name="connsiteY7" fmla="*/ 163061 h 182379"/>
                  <a:gd name="connsiteX8" fmla="*/ 136895 w 141927"/>
                  <a:gd name="connsiteY8" fmla="*/ 179888 h 182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1927" h="182379">
                    <a:moveTo>
                      <a:pt x="136895" y="179931"/>
                    </a:moveTo>
                    <a:lnTo>
                      <a:pt x="136895" y="179931"/>
                    </a:lnTo>
                    <a:cubicBezTo>
                      <a:pt x="131469" y="183957"/>
                      <a:pt x="123882" y="182898"/>
                      <a:pt x="119941" y="177642"/>
                    </a:cubicBezTo>
                    <a:lnTo>
                      <a:pt x="2278" y="19289"/>
                    </a:lnTo>
                    <a:cubicBezTo>
                      <a:pt x="-1622" y="14033"/>
                      <a:pt x="-392" y="6488"/>
                      <a:pt x="5033" y="2462"/>
                    </a:cubicBezTo>
                    <a:lnTo>
                      <a:pt x="5033" y="2462"/>
                    </a:lnTo>
                    <a:cubicBezTo>
                      <a:pt x="10458" y="-1565"/>
                      <a:pt x="18045" y="-548"/>
                      <a:pt x="21987" y="4751"/>
                    </a:cubicBezTo>
                    <a:lnTo>
                      <a:pt x="139649" y="163061"/>
                    </a:lnTo>
                    <a:cubicBezTo>
                      <a:pt x="143549" y="168317"/>
                      <a:pt x="142320" y="175861"/>
                      <a:pt x="136895" y="179888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60" name="任意多边形: 形状 66"/>
              <p:cNvSpPr/>
              <p:nvPr/>
            </p:nvSpPr>
            <p:spPr>
              <a:xfrm>
                <a:off x="9004398" y="4994769"/>
                <a:ext cx="45013" cy="221379"/>
              </a:xfrm>
              <a:custGeom>
                <a:gdLst>
                  <a:gd name="connsiteX0" fmla="*/ 10914 w 45013"/>
                  <a:gd name="connsiteY0" fmla="*/ 42 h 221379"/>
                  <a:gd name="connsiteX1" fmla="*/ 10914 w 45013"/>
                  <a:gd name="connsiteY1" fmla="*/ 42 h 221379"/>
                  <a:gd name="connsiteX2" fmla="*/ 24266 w 45013"/>
                  <a:gd name="connsiteY2" fmla="*/ 10977 h 221379"/>
                  <a:gd name="connsiteX3" fmla="*/ 44950 w 45013"/>
                  <a:gd name="connsiteY3" fmla="*/ 208452 h 221379"/>
                  <a:gd name="connsiteX4" fmla="*/ 34099 w 45013"/>
                  <a:gd name="connsiteY4" fmla="*/ 221338 h 221379"/>
                  <a:gd name="connsiteX5" fmla="*/ 34099 w 45013"/>
                  <a:gd name="connsiteY5" fmla="*/ 221338 h 221379"/>
                  <a:gd name="connsiteX6" fmla="*/ 20748 w 45013"/>
                  <a:gd name="connsiteY6" fmla="*/ 210402 h 221379"/>
                  <a:gd name="connsiteX7" fmla="*/ 63 w 45013"/>
                  <a:gd name="connsiteY7" fmla="*/ 12927 h 221379"/>
                  <a:gd name="connsiteX8" fmla="*/ 10914 w 45013"/>
                  <a:gd name="connsiteY8" fmla="*/ 42 h 22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5013" h="221377">
                    <a:moveTo>
                      <a:pt x="10914" y="42"/>
                    </a:moveTo>
                    <a:lnTo>
                      <a:pt x="10914" y="42"/>
                    </a:lnTo>
                    <a:cubicBezTo>
                      <a:pt x="17611" y="-509"/>
                      <a:pt x="23588" y="4407"/>
                      <a:pt x="24266" y="10977"/>
                    </a:cubicBezTo>
                    <a:lnTo>
                      <a:pt x="44950" y="208452"/>
                    </a:lnTo>
                    <a:cubicBezTo>
                      <a:pt x="45628" y="215022"/>
                      <a:pt x="40754" y="220786"/>
                      <a:pt x="34099" y="221338"/>
                    </a:cubicBezTo>
                    <a:lnTo>
                      <a:pt x="34099" y="221338"/>
                    </a:lnTo>
                    <a:cubicBezTo>
                      <a:pt x="27402" y="221889"/>
                      <a:pt x="21426" y="216972"/>
                      <a:pt x="20748" y="210402"/>
                    </a:cubicBezTo>
                    <a:lnTo>
                      <a:pt x="63" y="12927"/>
                    </a:lnTo>
                    <a:cubicBezTo>
                      <a:pt x="-614" y="6358"/>
                      <a:pt x="4218" y="593"/>
                      <a:pt x="10914" y="42"/>
                    </a:cubicBezTo>
                    <a:close/>
                  </a:path>
                </a:pathLst>
              </a:custGeom>
              <a:grpFill/>
              <a:ln w="4234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pic>
        <p:nvPicPr>
          <p:cNvPr id="2" name="图形 9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965" y="2879725"/>
            <a:ext cx="2527935" cy="312547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786130" y="6085205"/>
            <a:ext cx="10802620" cy="368300"/>
            <a:chOff x="1119" y="9583"/>
            <a:chExt cx="17012" cy="58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1119" y="9873"/>
              <a:ext cx="15862" cy="0"/>
            </a:xfrm>
            <a:prstGeom prst="line">
              <a:avLst/>
            </a:prstGeom>
            <a:ln>
              <a:solidFill>
                <a:srgbClr val="CED6E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文本框 68"/>
            <p:cNvSpPr txBox="1"/>
            <p:nvPr/>
          </p:nvSpPr>
          <p:spPr>
            <a:xfrm>
              <a:off x="17189" y="9583"/>
              <a:ext cx="942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rgbClr val="859AD6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1/4</a:t>
              </a:r>
              <a:endParaRPr lang="en-US" altLang="zh-CN">
                <a:solidFill>
                  <a:srgbClr val="859AD6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 rot="480000">
            <a:off x="6647815" y="1421130"/>
            <a:ext cx="1162685" cy="669290"/>
            <a:chOff x="6506265" y="6037549"/>
            <a:chExt cx="3104925" cy="1786294"/>
          </a:xfrm>
        </p:grpSpPr>
        <p:grpSp>
          <p:nvGrpSpPr>
            <p:cNvPr id="32" name="图形 4"/>
            <p:cNvGrpSpPr/>
            <p:nvPr/>
          </p:nvGrpSpPr>
          <p:grpSpPr>
            <a:xfrm>
              <a:off x="6958025" y="6995101"/>
              <a:ext cx="1908087" cy="827307"/>
              <a:chOff x="7836483" y="4275402"/>
              <a:chExt cx="1908087" cy="827307"/>
            </a:xfrm>
            <a:solidFill>
              <a:srgbClr val="7C9AF2"/>
            </a:solidFill>
          </p:grpSpPr>
          <p:sp>
            <p:nvSpPr>
              <p:cNvPr id="33" name="任意多边形: 形状 594"/>
              <p:cNvSpPr/>
              <p:nvPr/>
            </p:nvSpPr>
            <p:spPr>
              <a:xfrm>
                <a:off x="8577585" y="4275402"/>
                <a:ext cx="429468" cy="362601"/>
              </a:xfrm>
              <a:custGeom>
                <a:gdLst>
                  <a:gd name="connsiteX0" fmla="*/ 0 w 429468"/>
                  <a:gd name="connsiteY0" fmla="*/ 362601 h 362601"/>
                  <a:gd name="connsiteX1" fmla="*/ 429469 w 429468"/>
                  <a:gd name="connsiteY1" fmla="*/ 0 h 362601"/>
                  <a:gd name="connsiteX2" fmla="*/ 0 w 429468"/>
                  <a:gd name="connsiteY2" fmla="*/ 362601 h 3626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29468" h="362601">
                    <a:moveTo>
                      <a:pt x="0" y="362601"/>
                    </a:moveTo>
                    <a:cubicBezTo>
                      <a:pt x="54982" y="190429"/>
                      <a:pt x="198138" y="69544"/>
                      <a:pt x="429469" y="0"/>
                    </a:cubicBezTo>
                    <a:cubicBezTo>
                      <a:pt x="322075" y="216715"/>
                      <a:pt x="178919" y="337600"/>
                      <a:pt x="0" y="36260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4" name="任意多边形: 形状 595"/>
              <p:cNvSpPr/>
              <p:nvPr/>
            </p:nvSpPr>
            <p:spPr>
              <a:xfrm>
                <a:off x="8949930" y="4296335"/>
                <a:ext cx="419563" cy="225357"/>
              </a:xfrm>
              <a:custGeom>
                <a:gdLst>
                  <a:gd name="connsiteX0" fmla="*/ 419564 w 419563"/>
                  <a:gd name="connsiteY0" fmla="*/ 0 h 225357"/>
                  <a:gd name="connsiteX1" fmla="*/ 0 w 419563"/>
                  <a:gd name="connsiteY1" fmla="*/ 224371 h 225357"/>
                  <a:gd name="connsiteX2" fmla="*/ 419564 w 419563"/>
                  <a:gd name="connsiteY2" fmla="*/ 0 h 2253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19562" h="225355">
                    <a:moveTo>
                      <a:pt x="419564" y="0"/>
                    </a:moveTo>
                    <a:cubicBezTo>
                      <a:pt x="292415" y="160180"/>
                      <a:pt x="152578" y="234971"/>
                      <a:pt x="0" y="224371"/>
                    </a:cubicBezTo>
                    <a:cubicBezTo>
                      <a:pt x="76289" y="91386"/>
                      <a:pt x="216180" y="16596"/>
                      <a:pt x="419564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5" name="任意多边形: 形状 596"/>
              <p:cNvSpPr/>
              <p:nvPr/>
            </p:nvSpPr>
            <p:spPr>
              <a:xfrm>
                <a:off x="9248021" y="4397792"/>
                <a:ext cx="378554" cy="136338"/>
              </a:xfrm>
              <a:custGeom>
                <a:gdLst>
                  <a:gd name="connsiteX0" fmla="*/ 378555 w 378554"/>
                  <a:gd name="connsiteY0" fmla="*/ 3475 h 136338"/>
                  <a:gd name="connsiteX1" fmla="*/ 0 w 378554"/>
                  <a:gd name="connsiteY1" fmla="*/ 126180 h 136338"/>
                  <a:gd name="connsiteX2" fmla="*/ 378555 w 378554"/>
                  <a:gd name="connsiteY2" fmla="*/ 3475 h 1363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78554" h="136338">
                    <a:moveTo>
                      <a:pt x="378555" y="3475"/>
                    </a:moveTo>
                    <a:cubicBezTo>
                      <a:pt x="250068" y="116543"/>
                      <a:pt x="123829" y="157445"/>
                      <a:pt x="0" y="126180"/>
                    </a:cubicBezTo>
                    <a:cubicBezTo>
                      <a:pt x="82232" y="28101"/>
                      <a:pt x="208416" y="-12801"/>
                      <a:pt x="378555" y="3475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6" name="任意多边形: 形状 597"/>
              <p:cNvSpPr/>
              <p:nvPr/>
            </p:nvSpPr>
            <p:spPr>
              <a:xfrm>
                <a:off x="9347009" y="4572218"/>
                <a:ext cx="397560" cy="102857"/>
              </a:xfrm>
              <a:custGeom>
                <a:gdLst>
                  <a:gd name="connsiteX0" fmla="*/ 0 w 397560"/>
                  <a:gd name="connsiteY0" fmla="*/ 41962 h 102857"/>
                  <a:gd name="connsiteX1" fmla="*/ 397561 w 397560"/>
                  <a:gd name="connsiteY1" fmla="*/ 62842 h 102857"/>
                  <a:gd name="connsiteX2" fmla="*/ 0 w 397560"/>
                  <a:gd name="connsiteY2" fmla="*/ 41962 h 1028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7560" h="102857">
                    <a:moveTo>
                      <a:pt x="0" y="41962"/>
                    </a:moveTo>
                    <a:cubicBezTo>
                      <a:pt x="111784" y="-20247"/>
                      <a:pt x="244340" y="-13287"/>
                      <a:pt x="397561" y="62842"/>
                    </a:cubicBezTo>
                    <a:cubicBezTo>
                      <a:pt x="236952" y="122428"/>
                      <a:pt x="104449" y="115468"/>
                      <a:pt x="0" y="41962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7" name="任意多边形: 形状 598"/>
              <p:cNvSpPr/>
              <p:nvPr/>
            </p:nvSpPr>
            <p:spPr>
              <a:xfrm>
                <a:off x="8514466" y="4759763"/>
                <a:ext cx="459341" cy="276550"/>
              </a:xfrm>
              <a:custGeom>
                <a:gdLst>
                  <a:gd name="connsiteX0" fmla="*/ 0 w 459341"/>
                  <a:gd name="connsiteY0" fmla="*/ 89 h 276550"/>
                  <a:gd name="connsiteX1" fmla="*/ 459341 w 459341"/>
                  <a:gd name="connsiteY1" fmla="*/ 276551 h 276550"/>
                  <a:gd name="connsiteX2" fmla="*/ 0 w 459341"/>
                  <a:gd name="connsiteY2" fmla="*/ 89 h 2765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59341" h="276550">
                    <a:moveTo>
                      <a:pt x="0" y="89"/>
                    </a:moveTo>
                    <a:cubicBezTo>
                      <a:pt x="172119" y="-3283"/>
                      <a:pt x="325233" y="88853"/>
                      <a:pt x="459341" y="276551"/>
                    </a:cubicBezTo>
                    <a:cubicBezTo>
                      <a:pt x="231116" y="245767"/>
                      <a:pt x="78002" y="153632"/>
                      <a:pt x="0" y="8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8" name="任意多边形: 形状 599"/>
              <p:cNvSpPr/>
              <p:nvPr/>
            </p:nvSpPr>
            <p:spPr>
              <a:xfrm>
                <a:off x="8789803" y="4676413"/>
                <a:ext cx="399648" cy="240568"/>
              </a:xfrm>
              <a:custGeom>
                <a:gdLst>
                  <a:gd name="connsiteX0" fmla="*/ 399649 w 399648"/>
                  <a:gd name="connsiteY0" fmla="*/ 240569 h 240568"/>
                  <a:gd name="connsiteX1" fmla="*/ 0 w 399648"/>
                  <a:gd name="connsiteY1" fmla="*/ 84 h 240568"/>
                  <a:gd name="connsiteX2" fmla="*/ 399649 w 399648"/>
                  <a:gd name="connsiteY2" fmla="*/ 240569 h 2405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8" h="240568">
                    <a:moveTo>
                      <a:pt x="399649" y="240569"/>
                    </a:moveTo>
                    <a:cubicBezTo>
                      <a:pt x="200975" y="213961"/>
                      <a:pt x="67777" y="133818"/>
                      <a:pt x="0" y="84"/>
                    </a:cubicBezTo>
                    <a:cubicBezTo>
                      <a:pt x="149794" y="-2968"/>
                      <a:pt x="282993" y="77176"/>
                      <a:pt x="399649" y="24056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9" name="任意多边形: 形状 600"/>
              <p:cNvSpPr/>
              <p:nvPr/>
            </p:nvSpPr>
            <p:spPr>
              <a:xfrm>
                <a:off x="9082005" y="4646449"/>
                <a:ext cx="399647" cy="240552"/>
              </a:xfrm>
              <a:custGeom>
                <a:gdLst>
                  <a:gd name="connsiteX0" fmla="*/ 0 w 399647"/>
                  <a:gd name="connsiteY0" fmla="*/ 67 h 240552"/>
                  <a:gd name="connsiteX1" fmla="*/ 399648 w 399647"/>
                  <a:gd name="connsiteY1" fmla="*/ 240552 h 240552"/>
                  <a:gd name="connsiteX2" fmla="*/ 0 w 399647"/>
                  <a:gd name="connsiteY2" fmla="*/ 67 h 2405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7" h="240552">
                    <a:moveTo>
                      <a:pt x="0" y="67"/>
                    </a:moveTo>
                    <a:cubicBezTo>
                      <a:pt x="149634" y="-2663"/>
                      <a:pt x="282886" y="77481"/>
                      <a:pt x="399648" y="240552"/>
                    </a:cubicBezTo>
                    <a:cubicBezTo>
                      <a:pt x="200921" y="213891"/>
                      <a:pt x="67670" y="133747"/>
                      <a:pt x="0" y="67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0" name="任意多边形: 形状 601"/>
              <p:cNvSpPr/>
              <p:nvPr/>
            </p:nvSpPr>
            <p:spPr>
              <a:xfrm>
                <a:off x="8183773" y="4890344"/>
                <a:ext cx="556402" cy="212366"/>
              </a:xfrm>
              <a:custGeom>
                <a:gdLst>
                  <a:gd name="connsiteX0" fmla="*/ 0 w 556402"/>
                  <a:gd name="connsiteY0" fmla="*/ 11861 h 212366"/>
                  <a:gd name="connsiteX1" fmla="*/ 556402 w 556402"/>
                  <a:gd name="connsiteY1" fmla="*/ 209732 h 212366"/>
                  <a:gd name="connsiteX2" fmla="*/ 0 w 556402"/>
                  <a:gd name="connsiteY2" fmla="*/ 11861 h 2123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56402" h="212366">
                    <a:moveTo>
                      <a:pt x="0" y="11861"/>
                    </a:moveTo>
                    <a:cubicBezTo>
                      <a:pt x="184968" y="-29308"/>
                      <a:pt x="370417" y="36702"/>
                      <a:pt x="556402" y="209732"/>
                    </a:cubicBezTo>
                    <a:cubicBezTo>
                      <a:pt x="303176" y="226810"/>
                      <a:pt x="117726" y="160853"/>
                      <a:pt x="0" y="1186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1" name="任意多边形: 形状 602"/>
              <p:cNvSpPr/>
              <p:nvPr/>
            </p:nvSpPr>
            <p:spPr>
              <a:xfrm>
                <a:off x="7836483" y="4587349"/>
                <a:ext cx="1464343" cy="470701"/>
              </a:xfrm>
              <a:custGeom>
                <a:gdLst>
                  <a:gd name="connsiteX0" fmla="*/ 1463468 w 1464343"/>
                  <a:gd name="connsiteY0" fmla="*/ 27313 h 470701"/>
                  <a:gd name="connsiteX1" fmla="*/ 1456883 w 1464343"/>
                  <a:gd name="connsiteY1" fmla="*/ 35772 h 470701"/>
                  <a:gd name="connsiteX2" fmla="*/ 1449870 w 1464343"/>
                  <a:gd name="connsiteY2" fmla="*/ 39520 h 470701"/>
                  <a:gd name="connsiteX3" fmla="*/ 1438253 w 1464343"/>
                  <a:gd name="connsiteY3" fmla="*/ 39144 h 470701"/>
                  <a:gd name="connsiteX4" fmla="*/ 1437182 w 1464343"/>
                  <a:gd name="connsiteY4" fmla="*/ 40536 h 470701"/>
                  <a:gd name="connsiteX5" fmla="*/ 1428991 w 1464343"/>
                  <a:gd name="connsiteY5" fmla="*/ 38128 h 470701"/>
                  <a:gd name="connsiteX6" fmla="*/ 1024471 w 1464343"/>
                  <a:gd name="connsiteY6" fmla="*/ 65753 h 470701"/>
                  <a:gd name="connsiteX7" fmla="*/ 577389 w 1464343"/>
                  <a:gd name="connsiteY7" fmla="*/ 202859 h 470701"/>
                  <a:gd name="connsiteX8" fmla="*/ 365171 w 1464343"/>
                  <a:gd name="connsiteY8" fmla="*/ 304952 h 470701"/>
                  <a:gd name="connsiteX9" fmla="*/ 347236 w 1464343"/>
                  <a:gd name="connsiteY9" fmla="*/ 314910 h 470701"/>
                  <a:gd name="connsiteX10" fmla="*/ 59532 w 1464343"/>
                  <a:gd name="connsiteY10" fmla="*/ 470701 h 470701"/>
                  <a:gd name="connsiteX11" fmla="*/ 0 w 1464343"/>
                  <a:gd name="connsiteY11" fmla="*/ 470701 h 470701"/>
                  <a:gd name="connsiteX12" fmla="*/ 349967 w 1464343"/>
                  <a:gd name="connsiteY12" fmla="*/ 277221 h 470701"/>
                  <a:gd name="connsiteX13" fmla="*/ 564647 w 1464343"/>
                  <a:gd name="connsiteY13" fmla="*/ 171647 h 470701"/>
                  <a:gd name="connsiteX14" fmla="*/ 1017511 w 1464343"/>
                  <a:gd name="connsiteY14" fmla="*/ 36575 h 470701"/>
                  <a:gd name="connsiteX15" fmla="*/ 1433167 w 1464343"/>
                  <a:gd name="connsiteY15" fmla="*/ 9967 h 470701"/>
                  <a:gd name="connsiteX16" fmla="*/ 1445587 w 1464343"/>
                  <a:gd name="connsiteY16" fmla="*/ 7719 h 470701"/>
                  <a:gd name="connsiteX17" fmla="*/ 1455438 w 1464343"/>
                  <a:gd name="connsiteY17" fmla="*/ 9218 h 470701"/>
                  <a:gd name="connsiteX18" fmla="*/ 1463896 w 1464343"/>
                  <a:gd name="connsiteY18" fmla="*/ 15803 h 470701"/>
                  <a:gd name="connsiteX19" fmla="*/ 1463415 w 1464343"/>
                  <a:gd name="connsiteY19" fmla="*/ 27313 h 470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64343" h="470700">
                    <a:moveTo>
                      <a:pt x="1463468" y="27313"/>
                    </a:moveTo>
                    <a:cubicBezTo>
                      <a:pt x="1462558" y="30900"/>
                      <a:pt x="1460149" y="33952"/>
                      <a:pt x="1456883" y="35772"/>
                    </a:cubicBezTo>
                    <a:lnTo>
                      <a:pt x="1449870" y="39520"/>
                    </a:lnTo>
                    <a:cubicBezTo>
                      <a:pt x="1446015" y="40162"/>
                      <a:pt x="1442054" y="40055"/>
                      <a:pt x="1438253" y="39144"/>
                    </a:cubicBezTo>
                    <a:lnTo>
                      <a:pt x="1437182" y="40536"/>
                    </a:lnTo>
                    <a:lnTo>
                      <a:pt x="1428991" y="38128"/>
                    </a:lnTo>
                    <a:cubicBezTo>
                      <a:pt x="1335142" y="21210"/>
                      <a:pt x="1200284" y="30419"/>
                      <a:pt x="1024471" y="65753"/>
                    </a:cubicBezTo>
                    <a:cubicBezTo>
                      <a:pt x="870875" y="94983"/>
                      <a:pt x="720973" y="140971"/>
                      <a:pt x="577389" y="202859"/>
                    </a:cubicBezTo>
                    <a:cubicBezTo>
                      <a:pt x="504901" y="233267"/>
                      <a:pt x="434072" y="267317"/>
                      <a:pt x="365171" y="304952"/>
                    </a:cubicBezTo>
                    <a:lnTo>
                      <a:pt x="347236" y="314910"/>
                    </a:lnTo>
                    <a:cubicBezTo>
                      <a:pt x="203920" y="394144"/>
                      <a:pt x="145458" y="417325"/>
                      <a:pt x="59532" y="470701"/>
                    </a:cubicBezTo>
                    <a:lnTo>
                      <a:pt x="0" y="470701"/>
                    </a:lnTo>
                    <a:cubicBezTo>
                      <a:pt x="122116" y="388737"/>
                      <a:pt x="177687" y="371123"/>
                      <a:pt x="349967" y="277221"/>
                    </a:cubicBezTo>
                    <a:cubicBezTo>
                      <a:pt x="422402" y="237658"/>
                      <a:pt x="493926" y="202484"/>
                      <a:pt x="564647" y="171647"/>
                    </a:cubicBezTo>
                    <a:cubicBezTo>
                      <a:pt x="710266" y="110402"/>
                      <a:pt x="862149" y="65110"/>
                      <a:pt x="1017511" y="36575"/>
                    </a:cubicBezTo>
                    <a:cubicBezTo>
                      <a:pt x="1198945" y="-525"/>
                      <a:pt x="1337551" y="-9413"/>
                      <a:pt x="1433167" y="9967"/>
                    </a:cubicBezTo>
                    <a:lnTo>
                      <a:pt x="1445587" y="7719"/>
                    </a:lnTo>
                    <a:cubicBezTo>
                      <a:pt x="1448799" y="5738"/>
                      <a:pt x="1452975" y="6380"/>
                      <a:pt x="1455438" y="9218"/>
                    </a:cubicBezTo>
                    <a:cubicBezTo>
                      <a:pt x="1459025" y="10128"/>
                      <a:pt x="1462130" y="12537"/>
                      <a:pt x="1463896" y="15803"/>
                    </a:cubicBezTo>
                    <a:cubicBezTo>
                      <a:pt x="1464646" y="19658"/>
                      <a:pt x="1464432" y="23566"/>
                      <a:pt x="1463415" y="2731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2" name="图形 4"/>
            <p:cNvGrpSpPr/>
            <p:nvPr/>
          </p:nvGrpSpPr>
          <p:grpSpPr>
            <a:xfrm>
              <a:off x="6506265" y="6256354"/>
              <a:ext cx="1553161" cy="1567489"/>
              <a:chOff x="7384723" y="3536655"/>
              <a:chExt cx="1553161" cy="1567489"/>
            </a:xfrm>
          </p:grpSpPr>
          <p:sp>
            <p:nvSpPr>
              <p:cNvPr id="43" name="任意多边形: 形状 604"/>
              <p:cNvSpPr/>
              <p:nvPr/>
            </p:nvSpPr>
            <p:spPr>
              <a:xfrm>
                <a:off x="7384723" y="3536655"/>
                <a:ext cx="1553107" cy="1567489"/>
              </a:xfrm>
              <a:custGeom>
                <a:gdLst>
                  <a:gd name="connsiteX0" fmla="*/ 1430992 w 1553107"/>
                  <a:gd name="connsiteY0" fmla="*/ 549657 h 1567489"/>
                  <a:gd name="connsiteX1" fmla="*/ 1095105 w 1553107"/>
                  <a:gd name="connsiteY1" fmla="*/ 620914 h 1567489"/>
                  <a:gd name="connsiteX2" fmla="*/ 1339391 w 1553107"/>
                  <a:gd name="connsiteY2" fmla="*/ 712514 h 1567489"/>
                  <a:gd name="connsiteX3" fmla="*/ 514932 w 1553107"/>
                  <a:gd name="connsiteY3" fmla="*/ 1567490 h 1567489"/>
                  <a:gd name="connsiteX4" fmla="*/ 214380 w 1553107"/>
                  <a:gd name="connsiteY4" fmla="*/ 1553517 h 1567489"/>
                  <a:gd name="connsiteX5" fmla="*/ 16188 w 1553107"/>
                  <a:gd name="connsiteY5" fmla="*/ 1536920 h 1567489"/>
                  <a:gd name="connsiteX6" fmla="*/ 1553108 w 1553107"/>
                  <a:gd name="connsiteY6" fmla="*/ 0 h 1567489"/>
                  <a:gd name="connsiteX7" fmla="*/ 1430938 w 1553107"/>
                  <a:gd name="connsiteY7" fmla="*/ 549657 h 15674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53107" h="1567489">
                    <a:moveTo>
                      <a:pt x="1430992" y="549657"/>
                    </a:moveTo>
                    <a:lnTo>
                      <a:pt x="1095105" y="620914"/>
                    </a:lnTo>
                    <a:lnTo>
                      <a:pt x="1339391" y="712514"/>
                    </a:lnTo>
                    <a:cubicBezTo>
                      <a:pt x="1339391" y="712514"/>
                      <a:pt x="1237619" y="1262172"/>
                      <a:pt x="514932" y="1567490"/>
                    </a:cubicBezTo>
                    <a:cubicBezTo>
                      <a:pt x="428525" y="1567490"/>
                      <a:pt x="312619" y="1560690"/>
                      <a:pt x="214380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ubicBezTo>
                      <a:pt x="1522539" y="325715"/>
                      <a:pt x="1430938" y="549657"/>
                      <a:pt x="1430938" y="549657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4" name="任意多边形: 形状 605"/>
              <p:cNvSpPr/>
              <p:nvPr/>
            </p:nvSpPr>
            <p:spPr>
              <a:xfrm>
                <a:off x="7384777" y="3536655"/>
                <a:ext cx="1553107" cy="1553516"/>
              </a:xfrm>
              <a:custGeom>
                <a:gdLst>
                  <a:gd name="connsiteX0" fmla="*/ 1553108 w 1553107"/>
                  <a:gd name="connsiteY0" fmla="*/ 0 h 1553516"/>
                  <a:gd name="connsiteX1" fmla="*/ 214379 w 1553107"/>
                  <a:gd name="connsiteY1" fmla="*/ 1553517 h 1553516"/>
                  <a:gd name="connsiteX2" fmla="*/ 16188 w 1553107"/>
                  <a:gd name="connsiteY2" fmla="*/ 1536920 h 1553516"/>
                  <a:gd name="connsiteX3" fmla="*/ 1553108 w 1553107"/>
                  <a:gd name="connsiteY3" fmla="*/ 0 h 15535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53107" h="1553516">
                    <a:moveTo>
                      <a:pt x="1553108" y="0"/>
                    </a:moveTo>
                    <a:cubicBezTo>
                      <a:pt x="503636" y="532901"/>
                      <a:pt x="263900" y="1318867"/>
                      <a:pt x="214379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2" name="任意多边形: 形状 606"/>
              <p:cNvSpPr/>
              <p:nvPr/>
            </p:nvSpPr>
            <p:spPr>
              <a:xfrm>
                <a:off x="8030877" y="4023786"/>
                <a:ext cx="78689" cy="502380"/>
              </a:xfrm>
              <a:custGeom>
                <a:gdLst>
                  <a:gd name="connsiteX0" fmla="*/ 53693 w 78689"/>
                  <a:gd name="connsiteY0" fmla="*/ 502380 h 502380"/>
                  <a:gd name="connsiteX1" fmla="*/ 28798 w 78689"/>
                  <a:gd name="connsiteY1" fmla="*/ 478985 h 502380"/>
                  <a:gd name="connsiteX2" fmla="*/ 49 w 78689"/>
                  <a:gd name="connsiteY2" fmla="*/ 26549 h 502380"/>
                  <a:gd name="connsiteX3" fmla="*/ 23391 w 78689"/>
                  <a:gd name="connsiteY3" fmla="*/ 49 h 502380"/>
                  <a:gd name="connsiteX4" fmla="*/ 49892 w 78689"/>
                  <a:gd name="connsiteY4" fmla="*/ 23391 h 502380"/>
                  <a:gd name="connsiteX5" fmla="*/ 78641 w 78689"/>
                  <a:gd name="connsiteY5" fmla="*/ 475826 h 502380"/>
                  <a:gd name="connsiteX6" fmla="*/ 55299 w 78689"/>
                  <a:gd name="connsiteY6" fmla="*/ 502326 h 502380"/>
                  <a:gd name="connsiteX7" fmla="*/ 53693 w 78689"/>
                  <a:gd name="connsiteY7" fmla="*/ 502326 h 5023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80">
                    <a:moveTo>
                      <a:pt x="53693" y="502380"/>
                    </a:moveTo>
                    <a:cubicBezTo>
                      <a:pt x="40630" y="502380"/>
                      <a:pt x="29655" y="492209"/>
                      <a:pt x="28798" y="478985"/>
                    </a:cubicBezTo>
                    <a:lnTo>
                      <a:pt x="49" y="26549"/>
                    </a:lnTo>
                    <a:cubicBezTo>
                      <a:pt x="-807" y="12791"/>
                      <a:pt x="9632" y="960"/>
                      <a:pt x="23391" y="49"/>
                    </a:cubicBezTo>
                    <a:cubicBezTo>
                      <a:pt x="37150" y="-808"/>
                      <a:pt x="48981" y="9632"/>
                      <a:pt x="49892" y="23391"/>
                    </a:cubicBezTo>
                    <a:lnTo>
                      <a:pt x="78641" y="475826"/>
                    </a:lnTo>
                    <a:cubicBezTo>
                      <a:pt x="79497" y="489585"/>
                      <a:pt x="69057" y="501417"/>
                      <a:pt x="55299" y="502326"/>
                    </a:cubicBezTo>
                    <a:cubicBezTo>
                      <a:pt x="54764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3" name="任意多边形: 形状 607"/>
              <p:cNvSpPr/>
              <p:nvPr/>
            </p:nvSpPr>
            <p:spPr>
              <a:xfrm>
                <a:off x="7721438" y="4206559"/>
                <a:ext cx="78689" cy="502326"/>
              </a:xfrm>
              <a:custGeom>
                <a:gdLst>
                  <a:gd name="connsiteX0" fmla="*/ 53693 w 78689"/>
                  <a:gd name="connsiteY0" fmla="*/ 502326 h 502326"/>
                  <a:gd name="connsiteX1" fmla="*/ 28798 w 78689"/>
                  <a:gd name="connsiteY1" fmla="*/ 478985 h 502326"/>
                  <a:gd name="connsiteX2" fmla="*/ 49 w 78689"/>
                  <a:gd name="connsiteY2" fmla="*/ 26549 h 502326"/>
                  <a:gd name="connsiteX3" fmla="*/ 23391 w 78689"/>
                  <a:gd name="connsiteY3" fmla="*/ 49 h 502326"/>
                  <a:gd name="connsiteX4" fmla="*/ 49891 w 78689"/>
                  <a:gd name="connsiteY4" fmla="*/ 23391 h 502326"/>
                  <a:gd name="connsiteX5" fmla="*/ 78640 w 78689"/>
                  <a:gd name="connsiteY5" fmla="*/ 475826 h 502326"/>
                  <a:gd name="connsiteX6" fmla="*/ 55298 w 78689"/>
                  <a:gd name="connsiteY6" fmla="*/ 502326 h 502326"/>
                  <a:gd name="connsiteX7" fmla="*/ 53693 w 78689"/>
                  <a:gd name="connsiteY7" fmla="*/ 502326 h 5023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26">
                    <a:moveTo>
                      <a:pt x="53693" y="502326"/>
                    </a:moveTo>
                    <a:cubicBezTo>
                      <a:pt x="40629" y="502326"/>
                      <a:pt x="29654" y="492155"/>
                      <a:pt x="28798" y="478985"/>
                    </a:cubicBezTo>
                    <a:lnTo>
                      <a:pt x="49" y="26549"/>
                    </a:lnTo>
                    <a:cubicBezTo>
                      <a:pt x="-808" y="12791"/>
                      <a:pt x="9632" y="960"/>
                      <a:pt x="23391" y="49"/>
                    </a:cubicBezTo>
                    <a:cubicBezTo>
                      <a:pt x="37149" y="-808"/>
                      <a:pt x="48981" y="9632"/>
                      <a:pt x="49891" y="23391"/>
                    </a:cubicBezTo>
                    <a:lnTo>
                      <a:pt x="78640" y="475826"/>
                    </a:lnTo>
                    <a:cubicBezTo>
                      <a:pt x="79497" y="489585"/>
                      <a:pt x="69058" y="501417"/>
                      <a:pt x="55298" y="502326"/>
                    </a:cubicBezTo>
                    <a:cubicBezTo>
                      <a:pt x="54763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5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105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6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7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46" name="任意多边形: 形状 858"/>
            <p:cNvSpPr/>
            <p:nvPr/>
          </p:nvSpPr>
          <p:spPr>
            <a:xfrm>
              <a:off x="9231643" y="7024425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580" name="图形 4"/>
          <p:cNvGrpSpPr/>
          <p:nvPr/>
        </p:nvGrpSpPr>
        <p:grpSpPr>
          <a:xfrm>
            <a:off x="4684395" y="1806575"/>
            <a:ext cx="602615" cy="332105"/>
            <a:chOff x="1570540" y="4502963"/>
            <a:chExt cx="1199801" cy="660403"/>
          </a:xfrm>
        </p:grpSpPr>
        <p:sp>
          <p:nvSpPr>
            <p:cNvPr id="581" name="任意多边形: 形状 580"/>
            <p:cNvSpPr/>
            <p:nvPr/>
          </p:nvSpPr>
          <p:spPr>
            <a:xfrm>
              <a:off x="1570540" y="4502963"/>
              <a:ext cx="1199801" cy="589992"/>
            </a:xfrm>
            <a:custGeom>
              <a:gdLst>
                <a:gd name="connsiteX0" fmla="*/ 1199802 w 1199801"/>
                <a:gd name="connsiteY0" fmla="*/ 563064 h 589992"/>
                <a:gd name="connsiteX1" fmla="*/ 1106595 w 1199801"/>
                <a:gd name="connsiteY1" fmla="*/ 589992 h 589992"/>
                <a:gd name="connsiteX2" fmla="*/ 0 w 1199801"/>
                <a:gd name="connsiteY2" fmla="*/ 44243 h 589992"/>
                <a:gd name="connsiteX3" fmla="*/ 500886 w 1199801"/>
                <a:gd name="connsiteY3" fmla="*/ 19188 h 589992"/>
                <a:gd name="connsiteX4" fmla="*/ 1199802 w 1199801"/>
                <a:gd name="connsiteY4" fmla="*/ 563064 h 5899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801" h="589992">
                  <a:moveTo>
                    <a:pt x="1199802" y="563064"/>
                  </a:moveTo>
                  <a:cubicBezTo>
                    <a:pt x="1199802" y="563064"/>
                    <a:pt x="1148300" y="564777"/>
                    <a:pt x="1106595" y="589992"/>
                  </a:cubicBezTo>
                  <a:cubicBezTo>
                    <a:pt x="1040103" y="507600"/>
                    <a:pt x="519677" y="43655"/>
                    <a:pt x="0" y="44243"/>
                  </a:cubicBezTo>
                  <a:cubicBezTo>
                    <a:pt x="161573" y="-5224"/>
                    <a:pt x="334281" y="-12666"/>
                    <a:pt x="500886" y="19188"/>
                  </a:cubicBezTo>
                  <a:cubicBezTo>
                    <a:pt x="899303" y="95264"/>
                    <a:pt x="1086412" y="370600"/>
                    <a:pt x="1199802" y="563064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2" name="任意多边形: 形状 581"/>
            <p:cNvSpPr/>
            <p:nvPr/>
          </p:nvSpPr>
          <p:spPr>
            <a:xfrm>
              <a:off x="2009222" y="4560971"/>
              <a:ext cx="101353" cy="205835"/>
            </a:xfrm>
            <a:custGeom>
              <a:gdLst>
                <a:gd name="connsiteX0" fmla="*/ 95343 w 101353"/>
                <a:gd name="connsiteY0" fmla="*/ 204610 h 205835"/>
                <a:gd name="connsiteX1" fmla="*/ 100429 w 101353"/>
                <a:gd name="connsiteY1" fmla="*/ 190423 h 205835"/>
                <a:gd name="connsiteX2" fmla="*/ 21088 w 101353"/>
                <a:gd name="connsiteY2" fmla="*/ 6633 h 205835"/>
                <a:gd name="connsiteX3" fmla="*/ 6633 w 101353"/>
                <a:gd name="connsiteY3" fmla="*/ 904 h 205835"/>
                <a:gd name="connsiteX4" fmla="*/ 905 w 101353"/>
                <a:gd name="connsiteY4" fmla="*/ 15413 h 205835"/>
                <a:gd name="connsiteX5" fmla="*/ 80245 w 101353"/>
                <a:gd name="connsiteY5" fmla="*/ 199203 h 205835"/>
                <a:gd name="connsiteX6" fmla="*/ 94700 w 101353"/>
                <a:gd name="connsiteY6" fmla="*/ 204931 h 205835"/>
                <a:gd name="connsiteX7" fmla="*/ 95343 w 101353"/>
                <a:gd name="connsiteY7" fmla="*/ 204610 h 2058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353" h="205835">
                  <a:moveTo>
                    <a:pt x="95343" y="204610"/>
                  </a:moveTo>
                  <a:cubicBezTo>
                    <a:pt x="100482" y="201987"/>
                    <a:pt x="102784" y="195777"/>
                    <a:pt x="100429" y="190423"/>
                  </a:cubicBezTo>
                  <a:lnTo>
                    <a:pt x="21088" y="6633"/>
                  </a:lnTo>
                  <a:cubicBezTo>
                    <a:pt x="18679" y="1065"/>
                    <a:pt x="12201" y="-1504"/>
                    <a:pt x="6633" y="904"/>
                  </a:cubicBezTo>
                  <a:cubicBezTo>
                    <a:pt x="1065" y="3313"/>
                    <a:pt x="-1505" y="9792"/>
                    <a:pt x="905" y="15413"/>
                  </a:cubicBezTo>
                  <a:lnTo>
                    <a:pt x="80245" y="199203"/>
                  </a:lnTo>
                  <a:cubicBezTo>
                    <a:pt x="82654" y="204770"/>
                    <a:pt x="89132" y="207341"/>
                    <a:pt x="94700" y="204931"/>
                  </a:cubicBezTo>
                  <a:cubicBezTo>
                    <a:pt x="94914" y="204824"/>
                    <a:pt x="95129" y="204717"/>
                    <a:pt x="95343" y="20461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3" name="任意多边形: 形状 582"/>
            <p:cNvSpPr/>
            <p:nvPr/>
          </p:nvSpPr>
          <p:spPr>
            <a:xfrm>
              <a:off x="2196492" y="4628159"/>
              <a:ext cx="101407" cy="205836"/>
            </a:xfrm>
            <a:custGeom>
              <a:gdLst>
                <a:gd name="connsiteX0" fmla="*/ 95396 w 101407"/>
                <a:gd name="connsiteY0" fmla="*/ 204610 h 205836"/>
                <a:gd name="connsiteX1" fmla="*/ 100482 w 101407"/>
                <a:gd name="connsiteY1" fmla="*/ 190423 h 205836"/>
                <a:gd name="connsiteX2" fmla="*/ 21141 w 101407"/>
                <a:gd name="connsiteY2" fmla="*/ 6633 h 205836"/>
                <a:gd name="connsiteX3" fmla="*/ 6633 w 101407"/>
                <a:gd name="connsiteY3" fmla="*/ 905 h 205836"/>
                <a:gd name="connsiteX4" fmla="*/ 905 w 101407"/>
                <a:gd name="connsiteY4" fmla="*/ 15413 h 205836"/>
                <a:gd name="connsiteX5" fmla="*/ 80245 w 101407"/>
                <a:gd name="connsiteY5" fmla="*/ 199203 h 205836"/>
                <a:gd name="connsiteX6" fmla="*/ 94754 w 101407"/>
                <a:gd name="connsiteY6" fmla="*/ 204932 h 205836"/>
                <a:gd name="connsiteX7" fmla="*/ 95396 w 101407"/>
                <a:gd name="connsiteY7" fmla="*/ 204610 h 205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1407" h="205836">
                  <a:moveTo>
                    <a:pt x="95396" y="204610"/>
                  </a:moveTo>
                  <a:cubicBezTo>
                    <a:pt x="100536" y="201987"/>
                    <a:pt x="102838" y="195776"/>
                    <a:pt x="100482" y="190423"/>
                  </a:cubicBezTo>
                  <a:lnTo>
                    <a:pt x="21141" y="6633"/>
                  </a:lnTo>
                  <a:cubicBezTo>
                    <a:pt x="18732" y="1065"/>
                    <a:pt x="12254" y="-1505"/>
                    <a:pt x="6633" y="905"/>
                  </a:cubicBezTo>
                  <a:cubicBezTo>
                    <a:pt x="1065" y="3314"/>
                    <a:pt x="-1505" y="9791"/>
                    <a:pt x="905" y="15413"/>
                  </a:cubicBezTo>
                  <a:lnTo>
                    <a:pt x="80245" y="199203"/>
                  </a:lnTo>
                  <a:cubicBezTo>
                    <a:pt x="82654" y="204771"/>
                    <a:pt x="89132" y="207340"/>
                    <a:pt x="94754" y="204932"/>
                  </a:cubicBezTo>
                  <a:cubicBezTo>
                    <a:pt x="94968" y="204824"/>
                    <a:pt x="95182" y="204717"/>
                    <a:pt x="95396" y="20461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584" name="图形 4"/>
            <p:cNvGrpSpPr/>
            <p:nvPr/>
          </p:nvGrpSpPr>
          <p:grpSpPr>
            <a:xfrm>
              <a:off x="1570594" y="4547206"/>
              <a:ext cx="1118694" cy="616161"/>
              <a:chOff x="1570594" y="4547206"/>
              <a:chExt cx="1118694" cy="616161"/>
            </a:xfrm>
            <a:solidFill>
              <a:srgbClr val="92B5F8"/>
            </a:solidFill>
          </p:grpSpPr>
          <p:sp>
            <p:nvSpPr>
              <p:cNvPr id="585" name="任意多边形: 形状 584"/>
              <p:cNvSpPr/>
              <p:nvPr/>
            </p:nvSpPr>
            <p:spPr>
              <a:xfrm>
                <a:off x="2681793" y="4941448"/>
                <a:ext cx="7495" cy="10011"/>
              </a:xfrm>
              <a:custGeom>
                <a:gdLst>
                  <a:gd name="connsiteX0" fmla="*/ 0 w 7495"/>
                  <a:gd name="connsiteY0" fmla="*/ 0 h 10011"/>
                  <a:gd name="connsiteX1" fmla="*/ 7495 w 7495"/>
                  <a:gd name="connsiteY1" fmla="*/ 10011 h 10011"/>
                  <a:gd name="connsiteX2" fmla="*/ 0 w 7495"/>
                  <a:gd name="connsiteY2" fmla="*/ 0 h 1001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495" h="10011">
                    <a:moveTo>
                      <a:pt x="0" y="0"/>
                    </a:moveTo>
                    <a:cubicBezTo>
                      <a:pt x="2570" y="3426"/>
                      <a:pt x="5032" y="6746"/>
                      <a:pt x="7495" y="10011"/>
                    </a:cubicBezTo>
                    <a:cubicBezTo>
                      <a:pt x="5086" y="6692"/>
                      <a:pt x="2570" y="3426"/>
                      <a:pt x="0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6" name="任意多边形: 形状 585"/>
              <p:cNvSpPr/>
              <p:nvPr/>
            </p:nvSpPr>
            <p:spPr>
              <a:xfrm>
                <a:off x="1570594" y="4547206"/>
                <a:ext cx="1106595" cy="616161"/>
              </a:xfrm>
              <a:custGeom>
                <a:gdLst>
                  <a:gd name="connsiteX0" fmla="*/ 0 w 1106595"/>
                  <a:gd name="connsiteY0" fmla="*/ 1 h 616161"/>
                  <a:gd name="connsiteX1" fmla="*/ 158200 w 1106595"/>
                  <a:gd name="connsiteY1" fmla="*/ 191767 h 616161"/>
                  <a:gd name="connsiteX2" fmla="*/ 304622 w 1106595"/>
                  <a:gd name="connsiteY2" fmla="*/ 152525 h 616161"/>
                  <a:gd name="connsiteX3" fmla="*/ 226833 w 1106595"/>
                  <a:gd name="connsiteY3" fmla="*/ 237488 h 616161"/>
                  <a:gd name="connsiteX4" fmla="*/ 995775 w 1106595"/>
                  <a:gd name="connsiteY4" fmla="*/ 615079 h 616161"/>
                  <a:gd name="connsiteX5" fmla="*/ 1106595 w 1106595"/>
                  <a:gd name="connsiteY5" fmla="*/ 545749 h 616161"/>
                  <a:gd name="connsiteX6" fmla="*/ 0 w 1106595"/>
                  <a:gd name="connsiteY6" fmla="*/ 1 h 6161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06595" h="616161">
                    <a:moveTo>
                      <a:pt x="0" y="1"/>
                    </a:moveTo>
                    <a:cubicBezTo>
                      <a:pt x="77253" y="122010"/>
                      <a:pt x="158200" y="191767"/>
                      <a:pt x="158200" y="191767"/>
                    </a:cubicBezTo>
                    <a:lnTo>
                      <a:pt x="304622" y="152525"/>
                    </a:lnTo>
                    <a:lnTo>
                      <a:pt x="226833" y="237488"/>
                    </a:lnTo>
                    <a:cubicBezTo>
                      <a:pt x="226833" y="237488"/>
                      <a:pt x="650252" y="639652"/>
                      <a:pt x="995775" y="615079"/>
                    </a:cubicBezTo>
                    <a:cubicBezTo>
                      <a:pt x="1029771" y="597787"/>
                      <a:pt x="1069334" y="568235"/>
                      <a:pt x="1106595" y="545749"/>
                    </a:cubicBezTo>
                    <a:cubicBezTo>
                      <a:pt x="1040103" y="463358"/>
                      <a:pt x="519677" y="-588"/>
                      <a:pt x="0" y="1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587" name="图形 4"/>
          <p:cNvGrpSpPr/>
          <p:nvPr/>
        </p:nvGrpSpPr>
        <p:grpSpPr>
          <a:xfrm>
            <a:off x="4961255" y="1417955"/>
            <a:ext cx="458470" cy="671830"/>
            <a:chOff x="2122302" y="3729921"/>
            <a:chExt cx="912732" cy="1336426"/>
          </a:xfrm>
        </p:grpSpPr>
        <p:sp>
          <p:nvSpPr>
            <p:cNvPr id="588" name="任意多边形: 形状 587"/>
            <p:cNvSpPr/>
            <p:nvPr/>
          </p:nvSpPr>
          <p:spPr>
            <a:xfrm>
              <a:off x="2122339" y="3729921"/>
              <a:ext cx="912695" cy="1336426"/>
            </a:xfrm>
            <a:custGeom>
              <a:gdLst>
                <a:gd name="connsiteX0" fmla="*/ 911509 w 912695"/>
                <a:gd name="connsiteY0" fmla="*/ 1336427 h 1336426"/>
                <a:gd name="connsiteX1" fmla="*/ 800743 w 912695"/>
                <a:gd name="connsiteY1" fmla="*/ 1334446 h 1336426"/>
                <a:gd name="connsiteX2" fmla="*/ 0 w 912695"/>
                <a:gd name="connsiteY2" fmla="*/ 0 h 1336426"/>
                <a:gd name="connsiteX3" fmla="*/ 548265 w 912695"/>
                <a:gd name="connsiteY3" fmla="*/ 315436 h 1336426"/>
                <a:gd name="connsiteX4" fmla="*/ 631621 w 912695"/>
                <a:gd name="connsiteY4" fmla="*/ 410409 h 1336426"/>
                <a:gd name="connsiteX5" fmla="*/ 631621 w 912695"/>
                <a:gd name="connsiteY5" fmla="*/ 537665 h 1336426"/>
                <a:gd name="connsiteX6" fmla="*/ 696936 w 912695"/>
                <a:gd name="connsiteY6" fmla="*/ 502706 h 1336426"/>
                <a:gd name="connsiteX7" fmla="*/ 911563 w 912695"/>
                <a:gd name="connsiteY7" fmla="*/ 1336373 h 13364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12695" h="1336426">
                  <a:moveTo>
                    <a:pt x="911509" y="1336427"/>
                  </a:moveTo>
                  <a:cubicBezTo>
                    <a:pt x="911509" y="1336427"/>
                    <a:pt x="862202" y="1336213"/>
                    <a:pt x="800743" y="1334446"/>
                  </a:cubicBezTo>
                  <a:cubicBezTo>
                    <a:pt x="786502" y="1201676"/>
                    <a:pt x="551478" y="354304"/>
                    <a:pt x="0" y="0"/>
                  </a:cubicBezTo>
                  <a:cubicBezTo>
                    <a:pt x="205098" y="57873"/>
                    <a:pt x="398845" y="162376"/>
                    <a:pt x="548265" y="315436"/>
                  </a:cubicBezTo>
                  <a:cubicBezTo>
                    <a:pt x="578085" y="345791"/>
                    <a:pt x="605977" y="377699"/>
                    <a:pt x="631621" y="410409"/>
                  </a:cubicBezTo>
                  <a:lnTo>
                    <a:pt x="631621" y="537665"/>
                  </a:lnTo>
                  <a:lnTo>
                    <a:pt x="696936" y="502706"/>
                  </a:lnTo>
                  <a:cubicBezTo>
                    <a:pt x="851013" y="743941"/>
                    <a:pt x="922752" y="1054826"/>
                    <a:pt x="911563" y="1336373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589" name="任意多边形: 形状 588"/>
            <p:cNvSpPr/>
            <p:nvPr/>
          </p:nvSpPr>
          <p:spPr>
            <a:xfrm>
              <a:off x="2526930" y="4049390"/>
              <a:ext cx="69188" cy="276892"/>
            </a:xfrm>
            <a:custGeom>
              <a:gdLst>
                <a:gd name="connsiteX0" fmla="*/ 12510 w 69188"/>
                <a:gd name="connsiteY0" fmla="*/ 276819 h 276892"/>
                <a:gd name="connsiteX1" fmla="*/ 27608 w 69188"/>
                <a:gd name="connsiteY1" fmla="*/ 265255 h 276892"/>
                <a:gd name="connsiteX2" fmla="*/ 68991 w 69188"/>
                <a:gd name="connsiteY2" fmla="*/ 16204 h 276892"/>
                <a:gd name="connsiteX3" fmla="*/ 57588 w 69188"/>
                <a:gd name="connsiteY3" fmla="*/ 197 h 276892"/>
                <a:gd name="connsiteX4" fmla="*/ 41580 w 69188"/>
                <a:gd name="connsiteY4" fmla="*/ 11600 h 276892"/>
                <a:gd name="connsiteX5" fmla="*/ 197 w 69188"/>
                <a:gd name="connsiteY5" fmla="*/ 260651 h 276892"/>
                <a:gd name="connsiteX6" fmla="*/ 11600 w 69188"/>
                <a:gd name="connsiteY6" fmla="*/ 276605 h 276892"/>
                <a:gd name="connsiteX7" fmla="*/ 12510 w 69188"/>
                <a:gd name="connsiteY7" fmla="*/ 276712 h 2768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9188" h="276892">
                  <a:moveTo>
                    <a:pt x="12510" y="276819"/>
                  </a:moveTo>
                  <a:cubicBezTo>
                    <a:pt x="19738" y="277568"/>
                    <a:pt x="26376" y="272536"/>
                    <a:pt x="27608" y="265255"/>
                  </a:cubicBezTo>
                  <a:lnTo>
                    <a:pt x="68991" y="16204"/>
                  </a:lnTo>
                  <a:cubicBezTo>
                    <a:pt x="70276" y="8602"/>
                    <a:pt x="65137" y="1482"/>
                    <a:pt x="57588" y="197"/>
                  </a:cubicBezTo>
                  <a:cubicBezTo>
                    <a:pt x="50039" y="-1088"/>
                    <a:pt x="42865" y="4052"/>
                    <a:pt x="41580" y="11600"/>
                  </a:cubicBezTo>
                  <a:lnTo>
                    <a:pt x="197" y="260651"/>
                  </a:lnTo>
                  <a:cubicBezTo>
                    <a:pt x="-1088" y="268199"/>
                    <a:pt x="4052" y="275373"/>
                    <a:pt x="11600" y="276605"/>
                  </a:cubicBezTo>
                  <a:cubicBezTo>
                    <a:pt x="11868" y="276605"/>
                    <a:pt x="12189" y="276712"/>
                    <a:pt x="12510" y="276712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grpSp>
          <p:nvGrpSpPr>
            <p:cNvPr id="590" name="图形 4"/>
            <p:cNvGrpSpPr/>
            <p:nvPr/>
          </p:nvGrpSpPr>
          <p:grpSpPr>
            <a:xfrm>
              <a:off x="2122302" y="3729921"/>
              <a:ext cx="910261" cy="1334701"/>
              <a:chOff x="2122302" y="3729921"/>
              <a:chExt cx="910261" cy="1334701"/>
            </a:xfrm>
            <a:solidFill>
              <a:srgbClr val="92B5F8"/>
            </a:solidFill>
          </p:grpSpPr>
          <p:sp>
            <p:nvSpPr>
              <p:cNvPr id="591" name="任意多边形: 形状 590"/>
              <p:cNvSpPr/>
              <p:nvPr/>
            </p:nvSpPr>
            <p:spPr>
              <a:xfrm>
                <a:off x="3031492" y="4906863"/>
                <a:ext cx="1070" cy="15739"/>
              </a:xfrm>
              <a:custGeom>
                <a:gdLst>
                  <a:gd name="connsiteX0" fmla="*/ 0 w 1070"/>
                  <a:gd name="connsiteY0" fmla="*/ 0 h 15739"/>
                  <a:gd name="connsiteX1" fmla="*/ 1071 w 1070"/>
                  <a:gd name="connsiteY1" fmla="*/ 15739 h 15739"/>
                  <a:gd name="connsiteX2" fmla="*/ 0 w 1070"/>
                  <a:gd name="connsiteY2" fmla="*/ 0 h 157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70" h="15739">
                    <a:moveTo>
                      <a:pt x="0" y="0"/>
                    </a:moveTo>
                    <a:cubicBezTo>
                      <a:pt x="375" y="5354"/>
                      <a:pt x="750" y="10600"/>
                      <a:pt x="1071" y="15739"/>
                    </a:cubicBezTo>
                    <a:cubicBezTo>
                      <a:pt x="750" y="10600"/>
                      <a:pt x="375" y="5354"/>
                      <a:pt x="0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92" name="任意多边形: 形状 591"/>
              <p:cNvSpPr/>
              <p:nvPr/>
            </p:nvSpPr>
            <p:spPr>
              <a:xfrm>
                <a:off x="2122302" y="3729921"/>
                <a:ext cx="800833" cy="1334701"/>
              </a:xfrm>
              <a:custGeom>
                <a:gdLst>
                  <a:gd name="connsiteX0" fmla="*/ 37 w 800833"/>
                  <a:gd name="connsiteY0" fmla="*/ 54 h 1334701"/>
                  <a:gd name="connsiteX1" fmla="*/ 36817 w 800833"/>
                  <a:gd name="connsiteY1" fmla="*/ 311421 h 1334701"/>
                  <a:gd name="connsiteX2" fmla="*/ 218894 w 800833"/>
                  <a:gd name="connsiteY2" fmla="*/ 369776 h 1334701"/>
                  <a:gd name="connsiteX3" fmla="*/ 78414 w 800833"/>
                  <a:gd name="connsiteY3" fmla="*/ 406769 h 1334701"/>
                  <a:gd name="connsiteX4" fmla="*/ 635995 w 800833"/>
                  <a:gd name="connsiteY4" fmla="*/ 1332304 h 1334701"/>
                  <a:gd name="connsiteX5" fmla="*/ 800833 w 800833"/>
                  <a:gd name="connsiteY5" fmla="*/ 1334446 h 1334701"/>
                  <a:gd name="connsiteX6" fmla="*/ 91 w 800833"/>
                  <a:gd name="connsiteY6" fmla="*/ 0 h 1334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00833" h="1334701">
                    <a:moveTo>
                      <a:pt x="37" y="54"/>
                    </a:moveTo>
                    <a:cubicBezTo>
                      <a:pt x="-1355" y="182184"/>
                      <a:pt x="36817" y="311421"/>
                      <a:pt x="36817" y="311421"/>
                    </a:cubicBezTo>
                    <a:lnTo>
                      <a:pt x="218894" y="369776"/>
                    </a:lnTo>
                    <a:lnTo>
                      <a:pt x="78414" y="406769"/>
                    </a:lnTo>
                    <a:cubicBezTo>
                      <a:pt x="78414" y="406769"/>
                      <a:pt x="252782" y="1122442"/>
                      <a:pt x="635995" y="1332304"/>
                    </a:cubicBezTo>
                    <a:cubicBezTo>
                      <a:pt x="683856" y="1337176"/>
                      <a:pt x="745959" y="1332840"/>
                      <a:pt x="800833" y="1334446"/>
                    </a:cubicBezTo>
                    <a:cubicBezTo>
                      <a:pt x="786592" y="1201676"/>
                      <a:pt x="551568" y="354304"/>
                      <a:pt x="91" y="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803" name="图形 4"/>
          <p:cNvGrpSpPr/>
          <p:nvPr/>
        </p:nvGrpSpPr>
        <p:grpSpPr>
          <a:xfrm rot="1920000">
            <a:off x="5541010" y="1394460"/>
            <a:ext cx="419100" cy="710565"/>
            <a:chOff x="3614953" y="3041873"/>
            <a:chExt cx="1190143" cy="2016926"/>
          </a:xfrm>
          <a:solidFill>
            <a:srgbClr val="7C9AF2"/>
          </a:solidFill>
        </p:grpSpPr>
        <p:sp>
          <p:nvSpPr>
            <p:cNvPr id="804" name="任意多边形: 形状 803"/>
            <p:cNvSpPr/>
            <p:nvPr/>
          </p:nvSpPr>
          <p:spPr>
            <a:xfrm>
              <a:off x="3856648" y="4725214"/>
              <a:ext cx="632691" cy="311761"/>
            </a:xfrm>
            <a:custGeom>
              <a:gdLst>
                <a:gd name="connsiteX0" fmla="*/ 0 w 632691"/>
                <a:gd name="connsiteY0" fmla="*/ 308315 h 311761"/>
                <a:gd name="connsiteX1" fmla="*/ 632692 w 632691"/>
                <a:gd name="connsiteY1" fmla="*/ 0 h 311761"/>
                <a:gd name="connsiteX2" fmla="*/ 0 w 632691"/>
                <a:gd name="connsiteY2" fmla="*/ 308315 h 3117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2691" h="311761">
                  <a:moveTo>
                    <a:pt x="0" y="308315"/>
                  </a:moveTo>
                  <a:cubicBezTo>
                    <a:pt x="224960" y="332460"/>
                    <a:pt x="435839" y="229724"/>
                    <a:pt x="632692" y="0"/>
                  </a:cubicBezTo>
                  <a:cubicBezTo>
                    <a:pt x="330373" y="13973"/>
                    <a:pt x="119493" y="116709"/>
                    <a:pt x="0" y="308315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5" name="任意多边形: 形状 804"/>
            <p:cNvSpPr/>
            <p:nvPr/>
          </p:nvSpPr>
          <p:spPr>
            <a:xfrm>
              <a:off x="4103503" y="4307631"/>
              <a:ext cx="527332" cy="365010"/>
            </a:xfrm>
            <a:custGeom>
              <a:gdLst>
                <a:gd name="connsiteX0" fmla="*/ 0 w 527332"/>
                <a:gd name="connsiteY0" fmla="*/ 365011 h 365010"/>
                <a:gd name="connsiteX1" fmla="*/ 527333 w 527332"/>
                <a:gd name="connsiteY1" fmla="*/ 0 h 365010"/>
                <a:gd name="connsiteX2" fmla="*/ 0 w 527332"/>
                <a:gd name="connsiteY2" fmla="*/ 365011 h 3650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7332" h="365010">
                  <a:moveTo>
                    <a:pt x="0" y="365011"/>
                  </a:moveTo>
                  <a:cubicBezTo>
                    <a:pt x="206061" y="355748"/>
                    <a:pt x="381821" y="234061"/>
                    <a:pt x="527333" y="0"/>
                  </a:cubicBezTo>
                  <a:cubicBezTo>
                    <a:pt x="256760" y="54179"/>
                    <a:pt x="80947" y="175867"/>
                    <a:pt x="0" y="365011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6" name="任意多边形: 形状 805"/>
            <p:cNvSpPr/>
            <p:nvPr/>
          </p:nvSpPr>
          <p:spPr>
            <a:xfrm>
              <a:off x="4337350" y="3881322"/>
              <a:ext cx="444565" cy="416672"/>
            </a:xfrm>
            <a:custGeom>
              <a:gdLst>
                <a:gd name="connsiteX0" fmla="*/ 0 w 444565"/>
                <a:gd name="connsiteY0" fmla="*/ 416673 h 416672"/>
                <a:gd name="connsiteX1" fmla="*/ 444566 w 444565"/>
                <a:gd name="connsiteY1" fmla="*/ 0 h 416672"/>
                <a:gd name="connsiteX2" fmla="*/ 0 w 444565"/>
                <a:gd name="connsiteY2" fmla="*/ 416673 h 4166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4564" h="416671">
                  <a:moveTo>
                    <a:pt x="0" y="416673"/>
                  </a:moveTo>
                  <a:cubicBezTo>
                    <a:pt x="192303" y="379144"/>
                    <a:pt x="340491" y="240271"/>
                    <a:pt x="444566" y="0"/>
                  </a:cubicBezTo>
                  <a:cubicBezTo>
                    <a:pt x="197656" y="88281"/>
                    <a:pt x="49467" y="227155"/>
                    <a:pt x="0" y="416673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7" name="任意多边形: 形状 806"/>
            <p:cNvSpPr/>
            <p:nvPr/>
          </p:nvSpPr>
          <p:spPr>
            <a:xfrm>
              <a:off x="4510594" y="3488419"/>
              <a:ext cx="294502" cy="423472"/>
            </a:xfrm>
            <a:custGeom>
              <a:gdLst>
                <a:gd name="connsiteX0" fmla="*/ 294503 w 294502"/>
                <a:gd name="connsiteY0" fmla="*/ 0 h 423472"/>
                <a:gd name="connsiteX1" fmla="*/ 0 w 294502"/>
                <a:gd name="connsiteY1" fmla="*/ 423472 h 423472"/>
                <a:gd name="connsiteX2" fmla="*/ 294503 w 294502"/>
                <a:gd name="connsiteY2" fmla="*/ 0 h 4234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4502" h="423472">
                  <a:moveTo>
                    <a:pt x="294503" y="0"/>
                  </a:moveTo>
                  <a:cubicBezTo>
                    <a:pt x="106002" y="116656"/>
                    <a:pt x="7816" y="257831"/>
                    <a:pt x="0" y="423472"/>
                  </a:cubicBezTo>
                  <a:cubicBezTo>
                    <a:pt x="152792" y="358104"/>
                    <a:pt x="250978" y="216929"/>
                    <a:pt x="294503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8" name="任意多边形: 形状 807"/>
            <p:cNvSpPr/>
            <p:nvPr/>
          </p:nvSpPr>
          <p:spPr>
            <a:xfrm>
              <a:off x="4541550" y="3198413"/>
              <a:ext cx="182974" cy="392153"/>
            </a:xfrm>
            <a:custGeom>
              <a:gdLst>
                <a:gd name="connsiteX0" fmla="*/ 182975 w 182974"/>
                <a:gd name="connsiteY0" fmla="*/ 0 h 392153"/>
                <a:gd name="connsiteX1" fmla="*/ 3146 w 182974"/>
                <a:gd name="connsiteY1" fmla="*/ 392153 h 392153"/>
                <a:gd name="connsiteX2" fmla="*/ 182975 w 182974"/>
                <a:gd name="connsiteY2" fmla="*/ 0 h 3921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2974" h="392153">
                  <a:moveTo>
                    <a:pt x="182975" y="0"/>
                  </a:moveTo>
                  <a:cubicBezTo>
                    <a:pt x="45011" y="124097"/>
                    <a:pt x="-14949" y="254833"/>
                    <a:pt x="3146" y="392153"/>
                  </a:cubicBezTo>
                  <a:cubicBezTo>
                    <a:pt x="119159" y="316025"/>
                    <a:pt x="179067" y="185289"/>
                    <a:pt x="182975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9" name="任意多边形: 形状 808"/>
            <p:cNvSpPr/>
            <p:nvPr/>
          </p:nvSpPr>
          <p:spPr>
            <a:xfrm>
              <a:off x="4416692" y="3041873"/>
              <a:ext cx="111994" cy="430646"/>
            </a:xfrm>
            <a:custGeom>
              <a:gdLst>
                <a:gd name="connsiteX0" fmla="*/ 43363 w 111994"/>
                <a:gd name="connsiteY0" fmla="*/ 430646 h 430646"/>
                <a:gd name="connsiteX1" fmla="*/ 71042 w 111994"/>
                <a:gd name="connsiteY1" fmla="*/ 0 h 430646"/>
                <a:gd name="connsiteX2" fmla="*/ 43363 w 111994"/>
                <a:gd name="connsiteY2" fmla="*/ 430646 h 4306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994" h="430646">
                  <a:moveTo>
                    <a:pt x="43363" y="430646"/>
                  </a:moveTo>
                  <a:cubicBezTo>
                    <a:pt x="124471" y="318113"/>
                    <a:pt x="133679" y="174582"/>
                    <a:pt x="71042" y="0"/>
                  </a:cubicBezTo>
                  <a:cubicBezTo>
                    <a:pt x="-13332" y="165374"/>
                    <a:pt x="-22540" y="308958"/>
                    <a:pt x="43363" y="430646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0" name="任意多边形: 形状 809"/>
            <p:cNvSpPr/>
            <p:nvPr/>
          </p:nvSpPr>
          <p:spPr>
            <a:xfrm>
              <a:off x="3614953" y="4388097"/>
              <a:ext cx="189730" cy="670702"/>
            </a:xfrm>
            <a:custGeom>
              <a:gdLst>
                <a:gd name="connsiteX0" fmla="*/ 158981 w 189730"/>
                <a:gd name="connsiteY0" fmla="*/ 621717 h 670702"/>
                <a:gd name="connsiteX1" fmla="*/ 139976 w 189730"/>
                <a:gd name="connsiteY1" fmla="*/ 670702 h 670702"/>
                <a:gd name="connsiteX2" fmla="*/ 96504 w 189730"/>
                <a:gd name="connsiteY2" fmla="*/ 670702 h 670702"/>
                <a:gd name="connsiteX3" fmla="*/ 67327 w 189730"/>
                <a:gd name="connsiteY3" fmla="*/ 0 h 670702"/>
                <a:gd name="connsiteX4" fmla="*/ 158981 w 189730"/>
                <a:gd name="connsiteY4" fmla="*/ 621717 h 6707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730" h="670702">
                  <a:moveTo>
                    <a:pt x="158981" y="621717"/>
                  </a:moveTo>
                  <a:cubicBezTo>
                    <a:pt x="153413" y="638260"/>
                    <a:pt x="147096" y="654588"/>
                    <a:pt x="139976" y="670702"/>
                  </a:cubicBezTo>
                  <a:lnTo>
                    <a:pt x="96504" y="670702"/>
                  </a:lnTo>
                  <a:cubicBezTo>
                    <a:pt x="-28182" y="500296"/>
                    <a:pt x="-25612" y="269394"/>
                    <a:pt x="67327" y="0"/>
                  </a:cubicBezTo>
                  <a:cubicBezTo>
                    <a:pt x="189818" y="232669"/>
                    <a:pt x="220387" y="439907"/>
                    <a:pt x="158981" y="621717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1" name="任意多边形: 形状 810"/>
            <p:cNvSpPr/>
            <p:nvPr/>
          </p:nvSpPr>
          <p:spPr>
            <a:xfrm>
              <a:off x="3958527" y="3821201"/>
              <a:ext cx="244305" cy="529420"/>
            </a:xfrm>
            <a:custGeom>
              <a:gdLst>
                <a:gd name="connsiteX0" fmla="*/ 239736 w 244305"/>
                <a:gd name="connsiteY0" fmla="*/ 529421 h 529420"/>
                <a:gd name="connsiteX1" fmla="*/ 0 w 244305"/>
                <a:gd name="connsiteY1" fmla="*/ 0 h 529420"/>
                <a:gd name="connsiteX2" fmla="*/ 239736 w 244305"/>
                <a:gd name="connsiteY2" fmla="*/ 529421 h 5294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305" h="529420">
                  <a:moveTo>
                    <a:pt x="239736" y="529421"/>
                  </a:moveTo>
                  <a:cubicBezTo>
                    <a:pt x="265058" y="344506"/>
                    <a:pt x="185129" y="168051"/>
                    <a:pt x="0" y="0"/>
                  </a:cubicBezTo>
                  <a:cubicBezTo>
                    <a:pt x="4336" y="249586"/>
                    <a:pt x="84266" y="426095"/>
                    <a:pt x="239736" y="529421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2" name="任意多边形: 形状 811"/>
            <p:cNvSpPr/>
            <p:nvPr/>
          </p:nvSpPr>
          <p:spPr>
            <a:xfrm>
              <a:off x="4114157" y="3604004"/>
              <a:ext cx="212597" cy="460626"/>
            </a:xfrm>
            <a:custGeom>
              <a:gdLst>
                <a:gd name="connsiteX0" fmla="*/ 0 w 212597"/>
                <a:gd name="connsiteY0" fmla="*/ 0 h 460626"/>
                <a:gd name="connsiteX1" fmla="*/ 208578 w 212597"/>
                <a:gd name="connsiteY1" fmla="*/ 460626 h 460626"/>
                <a:gd name="connsiteX2" fmla="*/ 0 w 212597"/>
                <a:gd name="connsiteY2" fmla="*/ 0 h 4606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2596" h="460626">
                  <a:moveTo>
                    <a:pt x="0" y="0"/>
                  </a:moveTo>
                  <a:cubicBezTo>
                    <a:pt x="3587" y="217250"/>
                    <a:pt x="73131" y="370792"/>
                    <a:pt x="208578" y="460626"/>
                  </a:cubicBezTo>
                  <a:cubicBezTo>
                    <a:pt x="230742" y="299749"/>
                    <a:pt x="161251" y="146208"/>
                    <a:pt x="0" y="0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3" name="任意多边形: 形状 812"/>
            <p:cNvSpPr/>
            <p:nvPr/>
          </p:nvSpPr>
          <p:spPr>
            <a:xfrm>
              <a:off x="4183219" y="3293172"/>
              <a:ext cx="212478" cy="460626"/>
            </a:xfrm>
            <a:custGeom>
              <a:gdLst>
                <a:gd name="connsiteX0" fmla="*/ 208578 w 212478"/>
                <a:gd name="connsiteY0" fmla="*/ 460626 h 460626"/>
                <a:gd name="connsiteX1" fmla="*/ 0 w 212478"/>
                <a:gd name="connsiteY1" fmla="*/ 0 h 460626"/>
                <a:gd name="connsiteX2" fmla="*/ 208578 w 212478"/>
                <a:gd name="connsiteY2" fmla="*/ 460626 h 4606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2478" h="460626">
                  <a:moveTo>
                    <a:pt x="208578" y="460626"/>
                  </a:moveTo>
                  <a:cubicBezTo>
                    <a:pt x="230367" y="299857"/>
                    <a:pt x="160877" y="146314"/>
                    <a:pt x="0" y="0"/>
                  </a:cubicBezTo>
                  <a:cubicBezTo>
                    <a:pt x="3640" y="217357"/>
                    <a:pt x="73184" y="370899"/>
                    <a:pt x="208578" y="460626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4" name="任意多边形: 形状 813"/>
            <p:cNvSpPr/>
            <p:nvPr/>
          </p:nvSpPr>
          <p:spPr>
            <a:xfrm>
              <a:off x="3840954" y="4064684"/>
              <a:ext cx="192044" cy="624019"/>
            </a:xfrm>
            <a:custGeom>
              <a:gdLst>
                <a:gd name="connsiteX0" fmla="*/ 162329 w 192044"/>
                <a:gd name="connsiteY0" fmla="*/ 624019 h 624019"/>
                <a:gd name="connsiteX1" fmla="*/ 19387 w 192044"/>
                <a:gd name="connsiteY1" fmla="*/ 0 h 624019"/>
                <a:gd name="connsiteX2" fmla="*/ 162329 w 192044"/>
                <a:gd name="connsiteY2" fmla="*/ 624019 h 6240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2044" h="624019">
                  <a:moveTo>
                    <a:pt x="162329" y="624019"/>
                  </a:moveTo>
                  <a:cubicBezTo>
                    <a:pt x="16710" y="478561"/>
                    <a:pt x="-30937" y="270519"/>
                    <a:pt x="19387" y="0"/>
                  </a:cubicBezTo>
                  <a:cubicBezTo>
                    <a:pt x="182245" y="222068"/>
                    <a:pt x="229892" y="430057"/>
                    <a:pt x="162329" y="624019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5" name="任意多边形: 形状 814"/>
            <p:cNvSpPr/>
            <p:nvPr/>
          </p:nvSpPr>
          <p:spPr>
            <a:xfrm>
              <a:off x="3731587" y="3523158"/>
              <a:ext cx="737668" cy="1535640"/>
            </a:xfrm>
            <a:custGeom>
              <a:gdLst>
                <a:gd name="connsiteX0" fmla="*/ 655766 w 737668"/>
                <a:gd name="connsiteY0" fmla="*/ 478941 h 1535640"/>
                <a:gd name="connsiteX1" fmla="*/ 453238 w 737668"/>
                <a:gd name="connsiteY1" fmla="*/ 949525 h 1535640"/>
                <a:gd name="connsiteX2" fmla="*/ 312545 w 737668"/>
                <a:gd name="connsiteY2" fmla="*/ 1167365 h 1535640"/>
                <a:gd name="connsiteX3" fmla="*/ 46469 w 737668"/>
                <a:gd name="connsiteY3" fmla="*/ 1535640 h 1535640"/>
                <a:gd name="connsiteX4" fmla="*/ 0 w 737668"/>
                <a:gd name="connsiteY4" fmla="*/ 1535640 h 1535640"/>
                <a:gd name="connsiteX5" fmla="*/ 42347 w 737668"/>
                <a:gd name="connsiteY5" fmla="*/ 1486655 h 1535640"/>
                <a:gd name="connsiteX6" fmla="*/ 271697 w 737668"/>
                <a:gd name="connsiteY6" fmla="*/ 1165545 h 1535640"/>
                <a:gd name="connsiteX7" fmla="*/ 284599 w 737668"/>
                <a:gd name="connsiteY7" fmla="*/ 1147556 h 1535640"/>
                <a:gd name="connsiteX8" fmla="*/ 421277 w 737668"/>
                <a:gd name="connsiteY8" fmla="*/ 931912 h 1535640"/>
                <a:gd name="connsiteX9" fmla="*/ 625250 w 737668"/>
                <a:gd name="connsiteY9" fmla="*/ 467806 h 1535640"/>
                <a:gd name="connsiteX10" fmla="*/ 706037 w 737668"/>
                <a:gd name="connsiteY10" fmla="*/ 35714 h 1535640"/>
                <a:gd name="connsiteX11" fmla="*/ 722044 w 737668"/>
                <a:gd name="connsiteY11" fmla="*/ 5 h 1535640"/>
                <a:gd name="connsiteX12" fmla="*/ 736873 w 737668"/>
                <a:gd name="connsiteY12" fmla="*/ 34804 h 1535640"/>
                <a:gd name="connsiteX13" fmla="*/ 655820 w 737668"/>
                <a:gd name="connsiteY13" fmla="*/ 478994 h 15356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668" h="1535640">
                  <a:moveTo>
                    <a:pt x="655766" y="478941"/>
                  </a:moveTo>
                  <a:cubicBezTo>
                    <a:pt x="605495" y="642655"/>
                    <a:pt x="537558" y="800427"/>
                    <a:pt x="453238" y="949525"/>
                  </a:cubicBezTo>
                  <a:cubicBezTo>
                    <a:pt x="411159" y="1021745"/>
                    <a:pt x="364261" y="1094395"/>
                    <a:pt x="312545" y="1167365"/>
                  </a:cubicBezTo>
                  <a:cubicBezTo>
                    <a:pt x="184432" y="1348424"/>
                    <a:pt x="161679" y="1403352"/>
                    <a:pt x="46469" y="1535640"/>
                  </a:cubicBezTo>
                  <a:lnTo>
                    <a:pt x="0" y="1535640"/>
                  </a:lnTo>
                  <a:cubicBezTo>
                    <a:pt x="15686" y="1517974"/>
                    <a:pt x="29659" y="1501806"/>
                    <a:pt x="42347" y="1486655"/>
                  </a:cubicBezTo>
                  <a:cubicBezTo>
                    <a:pt x="129451" y="1382687"/>
                    <a:pt x="156326" y="1326582"/>
                    <a:pt x="271697" y="1165545"/>
                  </a:cubicBezTo>
                  <a:lnTo>
                    <a:pt x="284599" y="1147556"/>
                  </a:lnTo>
                  <a:cubicBezTo>
                    <a:pt x="333852" y="1078066"/>
                    <a:pt x="379465" y="1006113"/>
                    <a:pt x="421277" y="931912"/>
                  </a:cubicBezTo>
                  <a:cubicBezTo>
                    <a:pt x="505972" y="785115"/>
                    <a:pt x="574391" y="629486"/>
                    <a:pt x="625250" y="467806"/>
                  </a:cubicBezTo>
                  <a:cubicBezTo>
                    <a:pt x="685479" y="282945"/>
                    <a:pt x="720491" y="138076"/>
                    <a:pt x="706037" y="35714"/>
                  </a:cubicBezTo>
                  <a:cubicBezTo>
                    <a:pt x="704645" y="26024"/>
                    <a:pt x="698328" y="862"/>
                    <a:pt x="722044" y="5"/>
                  </a:cubicBezTo>
                  <a:cubicBezTo>
                    <a:pt x="734143" y="-423"/>
                    <a:pt x="736338" y="25328"/>
                    <a:pt x="736873" y="34804"/>
                  </a:cubicBezTo>
                  <a:cubicBezTo>
                    <a:pt x="742495" y="140431"/>
                    <a:pt x="718618" y="288298"/>
                    <a:pt x="655820" y="478994"/>
                  </a:cubicBezTo>
                  <a:close/>
                </a:path>
              </a:pathLst>
            </a:custGeom>
            <a:solidFill>
              <a:srgbClr val="7C9AF2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838" name="图形 4"/>
          <p:cNvGrpSpPr/>
          <p:nvPr/>
        </p:nvGrpSpPr>
        <p:grpSpPr>
          <a:xfrm>
            <a:off x="4541520" y="1437640"/>
            <a:ext cx="239395" cy="226060"/>
            <a:chOff x="1286739" y="3768633"/>
            <a:chExt cx="476775" cy="449461"/>
          </a:xfrm>
          <a:solidFill>
            <a:srgbClr val="92B5F8"/>
          </a:solidFill>
        </p:grpSpPr>
        <p:sp>
          <p:nvSpPr>
            <p:cNvPr id="839" name="任意多边形: 形状 838"/>
            <p:cNvSpPr/>
            <p:nvPr/>
          </p:nvSpPr>
          <p:spPr>
            <a:xfrm>
              <a:off x="1580468" y="4035049"/>
              <a:ext cx="183046" cy="183046"/>
            </a:xfrm>
            <a:custGeom>
              <a:gdLst>
                <a:gd name="connsiteX0" fmla="*/ 73321 w 183046"/>
                <a:gd name="connsiteY0" fmla="*/ 1850 h 183046"/>
                <a:gd name="connsiteX1" fmla="*/ 181197 w 183046"/>
                <a:gd name="connsiteY1" fmla="*/ 73321 h 183046"/>
                <a:gd name="connsiteX2" fmla="*/ 109726 w 183046"/>
                <a:gd name="connsiteY2" fmla="*/ 181197 h 183046"/>
                <a:gd name="connsiteX3" fmla="*/ 1850 w 183046"/>
                <a:gd name="connsiteY3" fmla="*/ 109725 h 183046"/>
                <a:gd name="connsiteX4" fmla="*/ 73321 w 183046"/>
                <a:gd name="connsiteY4" fmla="*/ 1850 h 1830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046" h="183046">
                  <a:moveTo>
                    <a:pt x="73321" y="1850"/>
                  </a:moveTo>
                  <a:cubicBezTo>
                    <a:pt x="122842" y="-8215"/>
                    <a:pt x="171132" y="23800"/>
                    <a:pt x="181197" y="73321"/>
                  </a:cubicBezTo>
                  <a:cubicBezTo>
                    <a:pt x="191261" y="122842"/>
                    <a:pt x="159247" y="171132"/>
                    <a:pt x="109726" y="181197"/>
                  </a:cubicBezTo>
                  <a:cubicBezTo>
                    <a:pt x="60204" y="191261"/>
                    <a:pt x="11915" y="159246"/>
                    <a:pt x="1850" y="109725"/>
                  </a:cubicBezTo>
                  <a:cubicBezTo>
                    <a:pt x="-8215" y="60204"/>
                    <a:pt x="23800" y="11914"/>
                    <a:pt x="73321" y="185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0" name="任意多边形: 形状 839"/>
            <p:cNvSpPr/>
            <p:nvPr/>
          </p:nvSpPr>
          <p:spPr>
            <a:xfrm>
              <a:off x="1287601" y="4000226"/>
              <a:ext cx="105734" cy="105734"/>
            </a:xfrm>
            <a:custGeom>
              <a:gdLst>
                <a:gd name="connsiteX0" fmla="*/ 2195 w 105734"/>
                <a:gd name="connsiteY0" fmla="*/ 37850 h 105734"/>
                <a:gd name="connsiteX1" fmla="*/ 67884 w 105734"/>
                <a:gd name="connsiteY1" fmla="*/ 2195 h 105734"/>
                <a:gd name="connsiteX2" fmla="*/ 103539 w 105734"/>
                <a:gd name="connsiteY2" fmla="*/ 67884 h 105734"/>
                <a:gd name="connsiteX3" fmla="*/ 37850 w 105734"/>
                <a:gd name="connsiteY3" fmla="*/ 103540 h 105734"/>
                <a:gd name="connsiteX4" fmla="*/ 2195 w 105734"/>
                <a:gd name="connsiteY4" fmla="*/ 37850 h 1057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734" h="105734">
                  <a:moveTo>
                    <a:pt x="2195" y="37850"/>
                  </a:moveTo>
                  <a:cubicBezTo>
                    <a:pt x="10493" y="9851"/>
                    <a:pt x="39885" y="-6103"/>
                    <a:pt x="67884" y="2195"/>
                  </a:cubicBezTo>
                  <a:cubicBezTo>
                    <a:pt x="95884" y="10493"/>
                    <a:pt x="111837" y="39885"/>
                    <a:pt x="103539" y="67884"/>
                  </a:cubicBezTo>
                  <a:cubicBezTo>
                    <a:pt x="95241" y="95884"/>
                    <a:pt x="65850" y="111837"/>
                    <a:pt x="37850" y="103540"/>
                  </a:cubicBezTo>
                  <a:cubicBezTo>
                    <a:pt x="9851" y="95241"/>
                    <a:pt x="-6103" y="65850"/>
                    <a:pt x="2195" y="37850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1" name="任意多边形: 形状 840"/>
            <p:cNvSpPr/>
            <p:nvPr/>
          </p:nvSpPr>
          <p:spPr>
            <a:xfrm>
              <a:off x="1286739" y="3768633"/>
              <a:ext cx="67187" cy="67177"/>
            </a:xfrm>
            <a:custGeom>
              <a:gdLst>
                <a:gd name="connsiteX0" fmla="*/ 4074 w 67187"/>
                <a:gd name="connsiteY0" fmla="*/ 49622 h 67177"/>
                <a:gd name="connsiteX1" fmla="*/ 17565 w 67187"/>
                <a:gd name="connsiteY1" fmla="*/ 4063 h 67177"/>
                <a:gd name="connsiteX2" fmla="*/ 63125 w 67187"/>
                <a:gd name="connsiteY2" fmla="*/ 17554 h 67177"/>
                <a:gd name="connsiteX3" fmla="*/ 49633 w 67187"/>
                <a:gd name="connsiteY3" fmla="*/ 63114 h 67177"/>
                <a:gd name="connsiteX4" fmla="*/ 4074 w 67187"/>
                <a:gd name="connsiteY4" fmla="*/ 49622 h 671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187" h="67177">
                  <a:moveTo>
                    <a:pt x="4074" y="49622"/>
                  </a:moveTo>
                  <a:cubicBezTo>
                    <a:pt x="-4759" y="33294"/>
                    <a:pt x="1237" y="12897"/>
                    <a:pt x="17565" y="4063"/>
                  </a:cubicBezTo>
                  <a:cubicBezTo>
                    <a:pt x="33894" y="-4770"/>
                    <a:pt x="54291" y="1279"/>
                    <a:pt x="63125" y="17554"/>
                  </a:cubicBezTo>
                  <a:cubicBezTo>
                    <a:pt x="71958" y="33883"/>
                    <a:pt x="65908" y="54280"/>
                    <a:pt x="49633" y="63114"/>
                  </a:cubicBezTo>
                  <a:cubicBezTo>
                    <a:pt x="33358" y="71947"/>
                    <a:pt x="12907" y="65898"/>
                    <a:pt x="4074" y="49622"/>
                  </a:cubicBezTo>
                  <a:close/>
                </a:path>
              </a:pathLst>
            </a:custGeom>
            <a:solidFill>
              <a:srgbClr val="92B5F8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sp>
        <p:nvSpPr>
          <p:cNvPr id="108" name="文本框 107"/>
          <p:cNvSpPr txBox="1"/>
          <p:nvPr/>
        </p:nvSpPr>
        <p:spPr>
          <a:xfrm>
            <a:off x="2306955" y="2696845"/>
            <a:ext cx="7560945" cy="982980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6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如何辨认已</a:t>
            </a:r>
            <a:r>
              <a:rPr lang="zh-CN" altLang="en-US" sz="6000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感染水痘</a:t>
            </a:r>
            <a:endParaRPr lang="zh-CN" altLang="en-US" sz="6000">
              <a:solidFill>
                <a:srgbClr val="F05222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  <a:sym typeface="+mn-ea"/>
            </a:endParaRPr>
          </a:p>
        </p:txBody>
      </p:sp>
      <p:sp>
        <p:nvSpPr>
          <p:cNvPr id="55" name="同侧圆角矩形 54"/>
          <p:cNvSpPr/>
          <p:nvPr/>
        </p:nvSpPr>
        <p:spPr>
          <a:xfrm>
            <a:off x="-17145" y="5941695"/>
            <a:ext cx="12209145" cy="836930"/>
          </a:xfrm>
          <a:prstGeom prst="round2SameRect">
            <a:avLst>
              <a:gd name="adj1" fmla="val 34901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64" name="同侧圆角矩形 63"/>
          <p:cNvSpPr/>
          <p:nvPr/>
        </p:nvSpPr>
        <p:spPr>
          <a:xfrm>
            <a:off x="-17145" y="6043295"/>
            <a:ext cx="12209145" cy="836930"/>
          </a:xfrm>
          <a:prstGeom prst="round2SameRect">
            <a:avLst>
              <a:gd name="adj1" fmla="val 45523"/>
              <a:gd name="adj2" fmla="val 0"/>
            </a:avLst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65" name="图形 4"/>
          <p:cNvGrpSpPr/>
          <p:nvPr/>
        </p:nvGrpSpPr>
        <p:grpSpPr>
          <a:xfrm flipH="1">
            <a:off x="10376535" y="1611630"/>
            <a:ext cx="932180" cy="101854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66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7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8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9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0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1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2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3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4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77" name="图形 4"/>
          <p:cNvGrpSpPr/>
          <p:nvPr/>
        </p:nvGrpSpPr>
        <p:grpSpPr>
          <a:xfrm flipH="1">
            <a:off x="1235075" y="2466340"/>
            <a:ext cx="549910" cy="60134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78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2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3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6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7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8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9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90" name="图形 4"/>
          <p:cNvGrpSpPr/>
          <p:nvPr/>
        </p:nvGrpSpPr>
        <p:grpSpPr>
          <a:xfrm>
            <a:off x="2330450" y="1774190"/>
            <a:ext cx="240665" cy="26289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9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0" name="图形 4"/>
          <p:cNvGrpSpPr/>
          <p:nvPr/>
        </p:nvGrpSpPr>
        <p:grpSpPr>
          <a:xfrm rot="16200000" flipV="1">
            <a:off x="9479915" y="1356360"/>
            <a:ext cx="226695" cy="247650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1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5000625" y="1856414"/>
            <a:ext cx="2172970" cy="561357"/>
            <a:chOff x="8493" y="2136"/>
            <a:chExt cx="3334" cy="861"/>
          </a:xfrm>
        </p:grpSpPr>
        <p:sp>
          <p:nvSpPr>
            <p:cNvPr id="23" name="圆角矩形 22"/>
            <p:cNvSpPr/>
            <p:nvPr/>
          </p:nvSpPr>
          <p:spPr>
            <a:xfrm>
              <a:off x="8493" y="2136"/>
              <a:ext cx="3334" cy="861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E3EAFF"/>
              </a:solidFill>
            </a:ln>
            <a:effectLst>
              <a:outerShdw blurRad="127000" dist="63500" dir="2700000" algn="tl" rotWithShape="0">
                <a:srgbClr val="3752A1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8782" y="2252"/>
              <a:ext cx="2756" cy="61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第二部分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</p:grpSp>
      <p:grpSp>
        <p:nvGrpSpPr>
          <p:cNvPr id="866" name="组合 865"/>
          <p:cNvGrpSpPr/>
          <p:nvPr/>
        </p:nvGrpSpPr>
        <p:grpSpPr>
          <a:xfrm flipH="1" flipV="1">
            <a:off x="6221095" y="1461135"/>
            <a:ext cx="555625" cy="174366"/>
            <a:chOff x="7097822" y="6037549"/>
            <a:chExt cx="1676155" cy="523541"/>
          </a:xfrm>
        </p:grpSpPr>
        <p:grpSp>
          <p:nvGrpSpPr>
            <p:cNvPr id="47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48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9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0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51" name="任意多边形: 形状 858"/>
            <p:cNvSpPr/>
            <p:nvPr/>
          </p:nvSpPr>
          <p:spPr>
            <a:xfrm>
              <a:off x="7097822" y="6105409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110"/>
          <p:cNvSpPr/>
          <p:nvPr/>
        </p:nvSpPr>
        <p:spPr>
          <a:xfrm>
            <a:off x="0" y="3432459"/>
            <a:ext cx="12191999" cy="1186664"/>
          </a:xfrm>
          <a:prstGeom prst="rect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汉仪旗黑-55简" panose="00020600040101010101" charset="-128"/>
              <a:sym typeface="+mn-ea"/>
            </a:endParaRPr>
          </a:p>
        </p:txBody>
      </p:sp>
      <p:sp>
        <p:nvSpPr>
          <p:cNvPr id="9" name="矩形: 圆角 8"/>
          <p:cNvSpPr/>
          <p:nvPr/>
        </p:nvSpPr>
        <p:spPr>
          <a:xfrm>
            <a:off x="932310" y="1626129"/>
            <a:ext cx="10413456" cy="1522412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lvl="1"/>
            <a:endParaRPr lang="zh-CN" altLang="en-US">
              <a:solidFill>
                <a:schemeClr val="lt1"/>
              </a:solidFill>
              <a:cs typeface="汉仪旗黑-55简" panose="00020600040101010101" charset="-128"/>
            </a:endParaRPr>
          </a:p>
        </p:txBody>
      </p:sp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02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如何辨认已感染水痘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30374" y="1548596"/>
            <a:ext cx="1677478" cy="1677478"/>
            <a:chOff x="942110" y="2909454"/>
            <a:chExt cx="2336800" cy="2336800"/>
          </a:xfrm>
        </p:grpSpPr>
        <p:sp>
          <p:nvSpPr>
            <p:cNvPr id="3" name="椭圆 2"/>
            <p:cNvSpPr/>
            <p:nvPr/>
          </p:nvSpPr>
          <p:spPr>
            <a:xfrm>
              <a:off x="942110" y="2909454"/>
              <a:ext cx="2336800" cy="2336800"/>
            </a:xfrm>
            <a:prstGeom prst="ellipse">
              <a:avLst/>
            </a:prstGeom>
            <a:gradFill flip="none" rotWithShape="1">
              <a:gsLst>
                <a:gs pos="0">
                  <a:srgbClr val="859AD6"/>
                </a:gs>
                <a:gs pos="100000">
                  <a:srgbClr val="3752A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206853" y="3174197"/>
              <a:ext cx="1807313" cy="180731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dist="127000" dir="2700000" algn="tl" rotWithShape="0">
                <a:srgbClr val="283C76">
                  <a:alpha val="4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386609" y="3504070"/>
              <a:ext cx="1447800" cy="11561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水痘</a:t>
              </a:r>
              <a:endParaRPr lang="en-US" altLang="zh-CN" sz="24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  <a:p>
              <a:pPr algn="ctr"/>
              <a:r>
                <a:rPr lang="zh-CN" altLang="en-US" sz="24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特征</a:t>
              </a:r>
              <a:endParaRPr lang="zh-CN" altLang="en-US" sz="24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380510" y="1875657"/>
            <a:ext cx="5987425" cy="102335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cs typeface="汉仪旗黑-55简" panose="00020600040101010101" charset="-128"/>
              </a:rPr>
              <a:t>水痘一般主要出现在1~14岁的儿童期间，是一种具有流行性的肌肤性疾病，一般潜伏期会有10天到21天左右，在患有疾病期间会出现食欲减退，伴有轻微的发烧等表现，后期肌肤的表面就会出现小红点。</a:t>
            </a:r>
            <a:endParaRPr lang="zh-CN" altLang="en-US" sz="1400">
              <a:cs typeface="汉仪旗黑-55简" panose="00020600040101010101" charset="-128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017577" y="3652769"/>
            <a:ext cx="6096000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——    </a:t>
            </a:r>
            <a:r>
              <a:rPr lang="zh-CN" altLang="en-US" sz="20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患水痘的这个过程被分为三个时期   </a:t>
            </a:r>
            <a:r>
              <a:rPr lang="en-US" altLang="zh-CN" sz="20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rPr>
              <a:t>——</a:t>
            </a:r>
            <a:endParaRPr lang="zh-CN" altLang="en-US" sz="2000">
              <a:solidFill>
                <a:schemeClr val="bg1"/>
              </a:solidFill>
              <a:latin typeface="汉仪文黑-85W" panose="00020600040101010101" charset="-122"/>
              <a:ea typeface="汉仪文黑-85W" panose="00020600040101010101" charset="-122"/>
              <a:cs typeface="汉仪文黑-85W" panose="00020600040101010101" charset="-122"/>
            </a:endParaRPr>
          </a:p>
        </p:txBody>
      </p:sp>
      <p:grpSp>
        <p:nvGrpSpPr>
          <p:cNvPr id="112" name="组合 111"/>
          <p:cNvGrpSpPr/>
          <p:nvPr/>
        </p:nvGrpSpPr>
        <p:grpSpPr>
          <a:xfrm>
            <a:off x="703263" y="4239492"/>
            <a:ext cx="10791825" cy="1810588"/>
            <a:chOff x="942111" y="4216231"/>
            <a:chExt cx="10501745" cy="1681825"/>
          </a:xfrm>
        </p:grpSpPr>
        <p:grpSp>
          <p:nvGrpSpPr>
            <p:cNvPr id="110" name="组合 109"/>
            <p:cNvGrpSpPr/>
            <p:nvPr/>
          </p:nvGrpSpPr>
          <p:grpSpPr>
            <a:xfrm>
              <a:off x="942111" y="4216231"/>
              <a:ext cx="2986951" cy="1681825"/>
              <a:chOff x="942111" y="3985172"/>
              <a:chExt cx="2986951" cy="1681825"/>
            </a:xfrm>
          </p:grpSpPr>
          <p:sp>
            <p:nvSpPr>
              <p:cNvPr id="22" name="任意多边形: 形状 21"/>
              <p:cNvSpPr/>
              <p:nvPr/>
            </p:nvSpPr>
            <p:spPr>
              <a:xfrm>
                <a:off x="1157893" y="3994504"/>
                <a:ext cx="2771169" cy="1672493"/>
              </a:xfrm>
              <a:custGeom>
                <a:gdLst>
                  <a:gd name="connsiteX0" fmla="*/ 0 w 6096000"/>
                  <a:gd name="connsiteY0" fmla="*/ 0 h 744975"/>
                  <a:gd name="connsiteX1" fmla="*/ 6096000 w 6096000"/>
                  <a:gd name="connsiteY1" fmla="*/ 0 h 744975"/>
                  <a:gd name="connsiteX2" fmla="*/ 6096000 w 6096000"/>
                  <a:gd name="connsiteY2" fmla="*/ 744975 h 744975"/>
                  <a:gd name="connsiteX3" fmla="*/ 0 w 6096000"/>
                  <a:gd name="connsiteY3" fmla="*/ 744975 h 744975"/>
                  <a:gd name="connsiteX4" fmla="*/ 0 w 6096000"/>
                  <a:gd name="connsiteY4" fmla="*/ 0 h 7449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96000" h="744975">
                    <a:moveTo>
                      <a:pt x="0" y="0"/>
                    </a:moveTo>
                    <a:lnTo>
                      <a:pt x="6096000" y="0"/>
                    </a:lnTo>
                    <a:lnTo>
                      <a:pt x="6096000" y="744975"/>
                    </a:lnTo>
                    <a:lnTo>
                      <a:pt x="0" y="7449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lvl="1"/>
                <a:endParaRPr lang="zh-CN" altLang="en-US">
                  <a:solidFill>
                    <a:schemeClr val="lt1"/>
                  </a:solidFill>
                  <a:cs typeface="汉仪旗黑-55简" panose="00020600040101010101" charset="-128"/>
                </a:endParaRPr>
              </a:p>
            </p:txBody>
          </p:sp>
          <p:sp>
            <p:nvSpPr>
              <p:cNvPr id="23" name="矩形: 圆顶角 22"/>
              <p:cNvSpPr/>
              <p:nvPr/>
            </p:nvSpPr>
            <p:spPr>
              <a:xfrm rot="10800000" flipH="1">
                <a:off x="942111" y="3985172"/>
                <a:ext cx="445782" cy="1336170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F05222"/>
              </a:solidFill>
              <a:ln>
                <a:noFill/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77142" tIns="15852" rIns="177142" bIns="15852" numCol="1" spcCol="127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sz="1100" kern="1200">
                  <a:cs typeface="汉仪旗黑-55简" panose="00020600040101010101" charset="-128"/>
                </a:endParaRPr>
              </a:p>
            </p:txBody>
          </p:sp>
          <p:sp>
            <p:nvSpPr>
              <p:cNvPr id="29" name="文本框 28"/>
              <p:cNvSpPr txBox="1"/>
              <p:nvPr/>
            </p:nvSpPr>
            <p:spPr>
              <a:xfrm>
                <a:off x="1598783" y="4356184"/>
                <a:ext cx="2178318" cy="8238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defTabSz="488950">
                  <a:lnSpc>
                    <a:spcPct val="15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:r>
                  <a:rPr lang="zh-CN" altLang="zh-CN" sz="1100">
                    <a:cs typeface="汉仪旗黑-55简" panose="00020600040101010101" charset="-128"/>
                  </a:rPr>
                  <a:t>一般是10-20天，平均14天左右。在潜伏期，感染了病毒的宝宝一般没有任何的症状。</a:t>
                </a:r>
                <a:endParaRPr lang="zh-CN" altLang="zh-CN" sz="1100">
                  <a:cs typeface="汉仪旗黑-55简" panose="00020600040101010101" charset="-128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965871" y="4233911"/>
                <a:ext cx="419575" cy="941227"/>
              </a:xfrm>
              <a:prstGeom prst="rect">
                <a:avLst/>
              </a:prstGeom>
              <a:noFill/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zh-CN" altLang="zh-CN" sz="1800" kern="1200">
                    <a:solidFill>
                      <a:schemeClr val="bg1"/>
                    </a:solidFill>
                    <a:latin typeface="汉仪文黑-85W" panose="00020600040101010101" charset="-122"/>
                    <a:ea typeface="汉仪文黑-85W" panose="00020600040101010101" charset="-122"/>
                    <a:cs typeface="汉仪旗黑-55简" panose="00020600040101010101" charset="-128"/>
                  </a:rPr>
                  <a:t>潜伏期</a:t>
                </a:r>
                <a:endParaRPr lang="zh-CN" altLang="zh-CN" sz="1800" kern="1200">
                  <a:solidFill>
                    <a:schemeClr val="bg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4284352" y="4216231"/>
              <a:ext cx="3961663" cy="1681825"/>
              <a:chOff x="4284352" y="4004469"/>
              <a:chExt cx="3961663" cy="1681825"/>
            </a:xfrm>
          </p:grpSpPr>
          <p:sp>
            <p:nvSpPr>
              <p:cNvPr id="98" name="任意多边形: 形状 97"/>
              <p:cNvSpPr/>
              <p:nvPr/>
            </p:nvSpPr>
            <p:spPr>
              <a:xfrm>
                <a:off x="4528464" y="4013801"/>
                <a:ext cx="3717551" cy="1672493"/>
              </a:xfrm>
              <a:custGeom>
                <a:gdLst>
                  <a:gd name="connsiteX0" fmla="*/ 0 w 6096000"/>
                  <a:gd name="connsiteY0" fmla="*/ 0 h 744975"/>
                  <a:gd name="connsiteX1" fmla="*/ 6096000 w 6096000"/>
                  <a:gd name="connsiteY1" fmla="*/ 0 h 744975"/>
                  <a:gd name="connsiteX2" fmla="*/ 6096000 w 6096000"/>
                  <a:gd name="connsiteY2" fmla="*/ 744975 h 744975"/>
                  <a:gd name="connsiteX3" fmla="*/ 0 w 6096000"/>
                  <a:gd name="connsiteY3" fmla="*/ 744975 h 744975"/>
                  <a:gd name="connsiteX4" fmla="*/ 0 w 6096000"/>
                  <a:gd name="connsiteY4" fmla="*/ 0 h 7449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96000" h="744975">
                    <a:moveTo>
                      <a:pt x="0" y="0"/>
                    </a:moveTo>
                    <a:lnTo>
                      <a:pt x="6096000" y="0"/>
                    </a:lnTo>
                    <a:lnTo>
                      <a:pt x="6096000" y="744975"/>
                    </a:lnTo>
                    <a:lnTo>
                      <a:pt x="0" y="7449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lvl="1"/>
                <a:endParaRPr lang="zh-CN" altLang="en-US">
                  <a:solidFill>
                    <a:schemeClr val="lt1"/>
                  </a:solidFill>
                  <a:cs typeface="汉仪旗黑-55简" panose="00020600040101010101" charset="-128"/>
                </a:endParaRPr>
              </a:p>
            </p:txBody>
          </p:sp>
          <p:sp>
            <p:nvSpPr>
              <p:cNvPr id="99" name="矩形: 圆顶角 98"/>
              <p:cNvSpPr/>
              <p:nvPr/>
            </p:nvSpPr>
            <p:spPr>
              <a:xfrm rot="10800000" flipH="1">
                <a:off x="4284352" y="4004469"/>
                <a:ext cx="504308" cy="1336170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F05222"/>
              </a:solidFill>
              <a:ln>
                <a:noFill/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77142" tIns="15852" rIns="177142" bIns="15852" numCol="1" spcCol="127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sz="1100" kern="1200">
                  <a:cs typeface="汉仪旗黑-55简" panose="00020600040101010101" charset="-128"/>
                </a:endParaRPr>
              </a:p>
            </p:txBody>
          </p:sp>
          <p:sp>
            <p:nvSpPr>
              <p:cNvPr id="100" name="文本框 99"/>
              <p:cNvSpPr txBox="1"/>
              <p:nvPr/>
            </p:nvSpPr>
            <p:spPr>
              <a:xfrm>
                <a:off x="5027236" y="4356184"/>
                <a:ext cx="3027103" cy="10777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algn="just" defTabSz="488950">
                  <a:lnSpc>
                    <a:spcPct val="15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:r>
                  <a:rPr lang="en-US" altLang="zh-CN" sz="1100">
                    <a:cs typeface="汉仪旗黑-55简" panose="00020600040101010101" charset="-128"/>
                  </a:rPr>
                  <a:t>0-3</a:t>
                </a:r>
                <a:r>
                  <a:rPr lang="zh-CN" altLang="en-US" sz="1100">
                    <a:cs typeface="汉仪旗黑-55简" panose="00020600040101010101" charset="-128"/>
                  </a:rPr>
                  <a:t>岁宝宝这一期通常没有症状或症状很轻，一般和出疹期重叠在一起；年龄再大一点的宝宝，会有怕冷、低热、头痛、乏力、咽痛等表现，持续</a:t>
                </a:r>
                <a:r>
                  <a:rPr lang="en-US" altLang="zh-CN" sz="1100">
                    <a:cs typeface="汉仪旗黑-55简" panose="00020600040101010101" charset="-128"/>
                  </a:rPr>
                  <a:t>1-2</a:t>
                </a:r>
                <a:r>
                  <a:rPr lang="zh-CN" altLang="en-US" sz="1100">
                    <a:cs typeface="汉仪旗黑-55简" panose="00020600040101010101" charset="-128"/>
                  </a:rPr>
                  <a:t>天后出现皮疹，进入出疹期</a:t>
                </a:r>
                <a:endParaRPr lang="zh-CN" altLang="en-US" sz="1100">
                  <a:cs typeface="汉仪旗黑-55简" panose="00020600040101010101" charset="-128"/>
                </a:endParaRPr>
              </a:p>
            </p:txBody>
          </p:sp>
          <p:sp>
            <p:nvSpPr>
              <p:cNvPr id="101" name="文本框 100"/>
              <p:cNvSpPr txBox="1"/>
              <p:nvPr/>
            </p:nvSpPr>
            <p:spPr>
              <a:xfrm>
                <a:off x="4366317" y="4253208"/>
                <a:ext cx="419575" cy="941227"/>
              </a:xfrm>
              <a:prstGeom prst="rect">
                <a:avLst/>
              </a:prstGeom>
              <a:noFill/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zh-CN" altLang="en-US" sz="1800" kern="1200">
                    <a:solidFill>
                      <a:schemeClr val="bg1"/>
                    </a:solidFill>
                    <a:latin typeface="汉仪文黑-85W" panose="00020600040101010101" charset="-122"/>
                    <a:ea typeface="汉仪文黑-85W" panose="00020600040101010101" charset="-122"/>
                    <a:cs typeface="汉仪旗黑-55简" panose="00020600040101010101" charset="-128"/>
                  </a:rPr>
                  <a:t>前驱期</a:t>
                </a:r>
                <a:endParaRPr lang="zh-CN" altLang="en-US" sz="1800" kern="1200">
                  <a:solidFill>
                    <a:schemeClr val="bg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107" name="组合 106"/>
            <p:cNvGrpSpPr/>
            <p:nvPr/>
          </p:nvGrpSpPr>
          <p:grpSpPr>
            <a:xfrm>
              <a:off x="8456905" y="4216231"/>
              <a:ext cx="2986951" cy="1681825"/>
              <a:chOff x="8456905" y="3934630"/>
              <a:chExt cx="2986951" cy="1681825"/>
            </a:xfrm>
          </p:grpSpPr>
          <p:sp>
            <p:nvSpPr>
              <p:cNvPr id="103" name="任意多边形: 形状 102"/>
              <p:cNvSpPr/>
              <p:nvPr/>
            </p:nvSpPr>
            <p:spPr>
              <a:xfrm>
                <a:off x="8672687" y="3943962"/>
                <a:ext cx="2771169" cy="1672493"/>
              </a:xfrm>
              <a:custGeom>
                <a:gdLst>
                  <a:gd name="connsiteX0" fmla="*/ 0 w 6096000"/>
                  <a:gd name="connsiteY0" fmla="*/ 0 h 744975"/>
                  <a:gd name="connsiteX1" fmla="*/ 6096000 w 6096000"/>
                  <a:gd name="connsiteY1" fmla="*/ 0 h 744975"/>
                  <a:gd name="connsiteX2" fmla="*/ 6096000 w 6096000"/>
                  <a:gd name="connsiteY2" fmla="*/ 744975 h 744975"/>
                  <a:gd name="connsiteX3" fmla="*/ 0 w 6096000"/>
                  <a:gd name="connsiteY3" fmla="*/ 744975 h 744975"/>
                  <a:gd name="connsiteX4" fmla="*/ 0 w 6096000"/>
                  <a:gd name="connsiteY4" fmla="*/ 0 h 7449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096000" h="744975">
                    <a:moveTo>
                      <a:pt x="0" y="0"/>
                    </a:moveTo>
                    <a:lnTo>
                      <a:pt x="6096000" y="0"/>
                    </a:lnTo>
                    <a:lnTo>
                      <a:pt x="6096000" y="744975"/>
                    </a:lnTo>
                    <a:lnTo>
                      <a:pt x="0" y="7449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>
                <a:outerShdw blurRad="127000" dist="63500" dir="2700000" algn="tl" rotWithShape="0">
                  <a:srgbClr val="3752A1">
                    <a:alpha val="10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lvl="1"/>
                <a:endParaRPr lang="zh-CN" altLang="en-US">
                  <a:solidFill>
                    <a:schemeClr val="lt1"/>
                  </a:solidFill>
                  <a:cs typeface="汉仪旗黑-55简" panose="00020600040101010101" charset="-128"/>
                </a:endParaRPr>
              </a:p>
            </p:txBody>
          </p:sp>
          <p:sp>
            <p:nvSpPr>
              <p:cNvPr id="104" name="矩形: 圆顶角 103"/>
              <p:cNvSpPr/>
              <p:nvPr/>
            </p:nvSpPr>
            <p:spPr>
              <a:xfrm rot="10800000" flipH="1">
                <a:off x="8456905" y="3934630"/>
                <a:ext cx="445782" cy="1336170"/>
              </a:xfrm>
              <a:prstGeom prst="round2SameRect">
                <a:avLst>
                  <a:gd name="adj1" fmla="val 50000"/>
                  <a:gd name="adj2" fmla="val 0"/>
                </a:avLst>
              </a:prstGeom>
              <a:solidFill>
                <a:srgbClr val="F05222"/>
              </a:solidFill>
              <a:ln>
                <a:noFill/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77142" tIns="15852" rIns="177142" bIns="15852" numCol="1" spcCol="127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汉仪旗黑-55简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sz="1100" kern="1200">
                  <a:cs typeface="汉仪旗黑-55简" panose="00020600040101010101" charset="-128"/>
                </a:endParaRPr>
              </a:p>
            </p:txBody>
          </p:sp>
          <p:sp>
            <p:nvSpPr>
              <p:cNvPr id="105" name="文本框 104"/>
              <p:cNvSpPr txBox="1"/>
              <p:nvPr/>
            </p:nvSpPr>
            <p:spPr>
              <a:xfrm>
                <a:off x="9113577" y="4356184"/>
                <a:ext cx="2178318" cy="8238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defTabSz="488950">
                  <a:lnSpc>
                    <a:spcPct val="15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:r>
                  <a:rPr lang="zh-CN" altLang="en-US" sz="1100">
                    <a:cs typeface="汉仪旗黑-55简" panose="00020600040101010101" charset="-128"/>
                  </a:rPr>
                  <a:t>出现皮疹前多有数小时至</a:t>
                </a:r>
                <a:r>
                  <a:rPr lang="en-US" altLang="zh-CN" sz="1100">
                    <a:cs typeface="汉仪旗黑-55简" panose="00020600040101010101" charset="-128"/>
                  </a:rPr>
                  <a:t>24</a:t>
                </a:r>
                <a:r>
                  <a:rPr lang="zh-CN" altLang="en-US" sz="1100">
                    <a:cs typeface="汉仪旗黑-55简" panose="00020600040101010101" charset="-128"/>
                  </a:rPr>
                  <a:t>小时的发热。水痘的皮疹的分布、外观及时间都有自己的特点：</a:t>
                </a:r>
                <a:endParaRPr lang="zh-CN" altLang="en-US" sz="1100">
                  <a:cs typeface="汉仪旗黑-55简" panose="00020600040101010101" charset="-128"/>
                </a:endParaRPr>
              </a:p>
            </p:txBody>
          </p:sp>
          <p:sp>
            <p:nvSpPr>
              <p:cNvPr id="106" name="文本框 105"/>
              <p:cNvSpPr txBox="1"/>
              <p:nvPr/>
            </p:nvSpPr>
            <p:spPr>
              <a:xfrm>
                <a:off x="8480665" y="4183369"/>
                <a:ext cx="419575" cy="941227"/>
              </a:xfrm>
              <a:prstGeom prst="rect">
                <a:avLst/>
              </a:prstGeom>
              <a:noFill/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defTabSz="488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zh-CN" altLang="en-US" sz="1800" kern="1200">
                    <a:solidFill>
                      <a:schemeClr val="bg1"/>
                    </a:solidFill>
                    <a:latin typeface="汉仪文黑-85W" panose="00020600040101010101" charset="-122"/>
                    <a:ea typeface="汉仪文黑-85W" panose="00020600040101010101" charset="-122"/>
                    <a:cs typeface="汉仪旗黑-55简" panose="00020600040101010101" charset="-128"/>
                  </a:rPr>
                  <a:t>出疹期</a:t>
                </a:r>
                <a:endParaRPr lang="zh-CN" altLang="en-US" sz="1800" kern="1200">
                  <a:solidFill>
                    <a:schemeClr val="bg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endParaRPr>
              </a:p>
            </p:txBody>
          </p:sp>
        </p:grpSp>
      </p:grpSp>
      <p:grpSp>
        <p:nvGrpSpPr>
          <p:cNvPr id="12" name="组合 11"/>
          <p:cNvGrpSpPr/>
          <p:nvPr/>
        </p:nvGrpSpPr>
        <p:grpSpPr>
          <a:xfrm>
            <a:off x="786130" y="6085205"/>
            <a:ext cx="10802620" cy="368300"/>
            <a:chOff x="1119" y="9583"/>
            <a:chExt cx="17012" cy="580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1119" y="9873"/>
              <a:ext cx="15862" cy="0"/>
            </a:xfrm>
            <a:prstGeom prst="line">
              <a:avLst/>
            </a:prstGeom>
            <a:ln>
              <a:solidFill>
                <a:srgbClr val="CED6E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文本框 5"/>
            <p:cNvSpPr txBox="1"/>
            <p:nvPr/>
          </p:nvSpPr>
          <p:spPr>
            <a:xfrm>
              <a:off x="17189" y="9583"/>
              <a:ext cx="942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rgbClr val="859AD6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2/4</a:t>
              </a:r>
              <a:endParaRPr lang="en-US" altLang="zh-CN">
                <a:solidFill>
                  <a:srgbClr val="859AD6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-2769235" y="1306195"/>
            <a:ext cx="5187950" cy="5187950"/>
          </a:xfrm>
          <a:prstGeom prst="ellipse">
            <a:avLst/>
          </a:prstGeom>
          <a:gradFill>
            <a:gsLst>
              <a:gs pos="0">
                <a:srgbClr val="CED6EE"/>
              </a:gs>
              <a:gs pos="21000">
                <a:srgbClr val="CED6EE">
                  <a:alpha val="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02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如何辨认已感染水痘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5" name="空心弧 4"/>
          <p:cNvSpPr/>
          <p:nvPr/>
        </p:nvSpPr>
        <p:spPr>
          <a:xfrm>
            <a:off x="-3222339" y="981802"/>
            <a:ext cx="5784262" cy="5784262"/>
          </a:xfrm>
          <a:prstGeom prst="blockArc">
            <a:avLst>
              <a:gd name="adj1" fmla="val 18900000"/>
              <a:gd name="adj2" fmla="val 2700000"/>
              <a:gd name="adj3" fmla="val 373"/>
            </a:avLst>
          </a:prstGeom>
          <a:solidFill>
            <a:srgbClr val="3752A1"/>
          </a:solidFill>
          <a:ln>
            <a:noFill/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6" name="矩形: 圆角 5"/>
          <p:cNvSpPr/>
          <p:nvPr/>
        </p:nvSpPr>
        <p:spPr>
          <a:xfrm>
            <a:off x="1898758" y="1701229"/>
            <a:ext cx="9520128" cy="746121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601898" y="1720279"/>
            <a:ext cx="746122" cy="746120"/>
          </a:xfrm>
          <a:prstGeom prst="ellipse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8" name="矩形: 圆角 7"/>
          <p:cNvSpPr/>
          <p:nvPr/>
        </p:nvSpPr>
        <p:spPr>
          <a:xfrm>
            <a:off x="2326478" y="2596288"/>
            <a:ext cx="9092410" cy="746121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2029617" y="2615339"/>
            <a:ext cx="746122" cy="746120"/>
          </a:xfrm>
          <a:prstGeom prst="ellipse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10" name="矩形: 圆角 9"/>
          <p:cNvSpPr/>
          <p:nvPr/>
        </p:nvSpPr>
        <p:spPr>
          <a:xfrm>
            <a:off x="2457753" y="3483026"/>
            <a:ext cx="8961134" cy="746121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2160893" y="3510400"/>
            <a:ext cx="746122" cy="746120"/>
          </a:xfrm>
          <a:prstGeom prst="ellipse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12" name="矩形: 圆角 11"/>
          <p:cNvSpPr/>
          <p:nvPr/>
        </p:nvSpPr>
        <p:spPr>
          <a:xfrm>
            <a:off x="2326478" y="4386408"/>
            <a:ext cx="9092410" cy="746121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2029617" y="4405459"/>
            <a:ext cx="746122" cy="746120"/>
          </a:xfrm>
          <a:prstGeom prst="ellipse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14" name="矩形: 圆角 13"/>
          <p:cNvSpPr/>
          <p:nvPr/>
        </p:nvSpPr>
        <p:spPr>
          <a:xfrm>
            <a:off x="1898758" y="5281468"/>
            <a:ext cx="9520128" cy="746121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1601898" y="5300519"/>
            <a:ext cx="746122" cy="746120"/>
          </a:xfrm>
          <a:prstGeom prst="ellipse">
            <a:avLst/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17" name="文本框 16"/>
          <p:cNvSpPr txBox="1"/>
          <p:nvPr/>
        </p:nvSpPr>
        <p:spPr>
          <a:xfrm>
            <a:off x="2927872" y="1831889"/>
            <a:ext cx="7738908" cy="5346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100">
                <a:cs typeface="汉仪旗黑-55简" panose="00020600040101010101" charset="-128"/>
              </a:rPr>
              <a:t>皮疹先出现在躯干和头部，然后是面部和四肢；皮疹全身分布并不是均匀的，呈向心性分布，就是说，主要位于躯干，其次是头面部，四肢相对较少，手掌和足底更少。</a:t>
            </a:r>
            <a:endParaRPr lang="zh-CN" altLang="en-US" sz="1100">
              <a:cs typeface="汉仪旗黑-55简" panose="00020600040101010101" charset="-128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204330" y="2719509"/>
            <a:ext cx="8079184" cy="5346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100">
                <a:cs typeface="汉仪旗黑-55简" panose="00020600040101010101" charset="-128"/>
              </a:rPr>
              <a:t>最初是红色斑疹（平与皮肤，不凸起），数小时后变为丘疹（凸起的小圆点）；再数小时发展为疱疹（隆起的，内含有液体），疱疹处常有搔痒。疱疹一般是单房的，即里面没有分隔，最初疱疹里面的疱液是清亮的，呈珠状；</a:t>
            </a:r>
            <a:endParaRPr lang="zh-CN" altLang="en-US" sz="1100">
              <a:cs typeface="汉仪旗黑-55简" panose="00020600040101010101" charset="-128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204330" y="3702379"/>
            <a:ext cx="7765397" cy="2779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100">
                <a:cs typeface="汉仪旗黑-55简" panose="00020600040101010101" charset="-128"/>
              </a:rPr>
              <a:t>后会变得稍混浊，周围有红晕；</a:t>
            </a:r>
            <a:r>
              <a:rPr lang="en-US" altLang="zh-CN" sz="1100">
                <a:cs typeface="汉仪旗黑-55简" panose="00020600040101010101" charset="-128"/>
              </a:rPr>
              <a:t>1-2</a:t>
            </a:r>
            <a:r>
              <a:rPr lang="zh-CN" altLang="en-US" sz="1100">
                <a:cs typeface="汉仪旗黑-55简" panose="00020600040101010101" charset="-128"/>
              </a:rPr>
              <a:t>天后疱疹从中心开始干枯、结痂，红晕消失。一周左右痂皮脱落，一般不会留有瘢痕。</a:t>
            </a:r>
            <a:endParaRPr lang="zh-CN" altLang="en-US" sz="1100">
              <a:cs typeface="汉仪旗黑-55简" panose="00020600040101010101" charset="-128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204330" y="4523843"/>
            <a:ext cx="7529422" cy="5346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100">
                <a:cs typeface="汉仪旗黑-55简" panose="00020600040101010101" charset="-128"/>
              </a:rPr>
              <a:t>要注意的是，黏膜也会有皮疹，比如口咽部、眼结膜、外阴及肛门等，皮疹会分批出现，就会有丘疹、疱疹、痂疹同时存在的情况。</a:t>
            </a:r>
            <a:endParaRPr lang="zh-CN" altLang="en-US" sz="1100">
              <a:cs typeface="汉仪旗黑-55简" panose="00020600040101010101" charset="-128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844997" y="5506713"/>
            <a:ext cx="8124730" cy="2907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>
                <a:cs typeface="汉仪旗黑-55简" panose="00020600040101010101" charset="-128"/>
              </a:rPr>
              <a:t>还有一种病情及其严重的水痘</a:t>
            </a:r>
            <a:r>
              <a:rPr lang="en-US" altLang="zh-CN" sz="1100">
                <a:cs typeface="汉仪旗黑-55简" panose="00020600040101010101" charset="-128"/>
              </a:rPr>
              <a:t>——</a:t>
            </a:r>
            <a:r>
              <a:rPr lang="zh-CN" altLang="en-US" sz="1100">
                <a:cs typeface="汉仪旗黑-55简" panose="00020600040101010101" charset="-128"/>
              </a:rPr>
              <a:t>出血型水痘，疱疹内会出血，情况很危急，一定要及时就医。</a:t>
            </a:r>
            <a:endParaRPr lang="zh-CN" altLang="en-US" sz="1100">
              <a:cs typeface="汉仪旗黑-55简" panose="00020600040101010101" charset="-128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662539" y="1863152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A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2090258" y="2758212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B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2090258" y="4548332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D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2221534" y="3653273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C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662539" y="5443392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E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684638" y="2660690"/>
            <a:ext cx="1290320" cy="2496552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水痘</a:t>
            </a:r>
            <a:endParaRPr lang="en-US" altLang="zh-CN" sz="3600">
              <a:solidFill>
                <a:srgbClr val="F05222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  <a:p>
            <a:pPr algn="ctr"/>
            <a:r>
              <a:rPr lang="zh-CN" altLang="en-US" sz="3600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演变过程</a:t>
            </a:r>
            <a:endParaRPr lang="zh-CN" altLang="en-US" sz="3600">
              <a:solidFill>
                <a:srgbClr val="F05222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86130" y="6085205"/>
            <a:ext cx="10802620" cy="368300"/>
            <a:chOff x="1119" y="9583"/>
            <a:chExt cx="17012" cy="580"/>
          </a:xfrm>
        </p:grpSpPr>
        <p:cxnSp>
          <p:nvCxnSpPr>
            <p:cNvPr id="4" name="直接连接符 3"/>
            <p:cNvCxnSpPr/>
            <p:nvPr/>
          </p:nvCxnSpPr>
          <p:spPr>
            <a:xfrm>
              <a:off x="1119" y="9873"/>
              <a:ext cx="15862" cy="0"/>
            </a:xfrm>
            <a:prstGeom prst="line">
              <a:avLst/>
            </a:prstGeom>
            <a:ln>
              <a:solidFill>
                <a:srgbClr val="CED6E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文本框 15"/>
            <p:cNvSpPr txBox="1"/>
            <p:nvPr/>
          </p:nvSpPr>
          <p:spPr>
            <a:xfrm>
              <a:off x="17189" y="9583"/>
              <a:ext cx="942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rgbClr val="859AD6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2/4</a:t>
              </a:r>
              <a:endParaRPr lang="en-US" altLang="zh-CN">
                <a:solidFill>
                  <a:srgbClr val="859AD6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箭头: 右 9"/>
          <p:cNvSpPr/>
          <p:nvPr/>
        </p:nvSpPr>
        <p:spPr>
          <a:xfrm>
            <a:off x="1996441" y="1888037"/>
            <a:ext cx="8762534" cy="2309090"/>
          </a:xfrm>
          <a:prstGeom prst="rightArrow">
            <a:avLst>
              <a:gd name="adj1" fmla="val 68400"/>
              <a:gd name="adj2" fmla="val 50000"/>
            </a:avLst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76000">
                <a:srgbClr val="E3EAFF"/>
              </a:gs>
            </a:gsLst>
            <a:lin ang="0" scaled="1"/>
          </a:gra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旗黑-55简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文本框 116"/>
          <p:cNvSpPr txBox="1"/>
          <p:nvPr/>
        </p:nvSpPr>
        <p:spPr>
          <a:xfrm>
            <a:off x="710565" y="647065"/>
            <a:ext cx="6248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-200">
                <a:solidFill>
                  <a:schemeClr val="bg1"/>
                </a:solidFill>
                <a:uFillTx/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02</a:t>
            </a:r>
            <a:endParaRPr lang="en-US" altLang="zh-CN" sz="2400" spc="-200">
              <a:solidFill>
                <a:schemeClr val="bg1"/>
              </a:solidFill>
              <a:uFillTx/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08" name="文本框 107"/>
          <p:cNvSpPr txBox="1"/>
          <p:nvPr/>
        </p:nvSpPr>
        <p:spPr>
          <a:xfrm>
            <a:off x="1591310" y="650875"/>
            <a:ext cx="4094480" cy="479425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6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如何辨认已感染水痘</a:t>
            </a:r>
            <a:endParaRPr lang="zh-CN" altLang="en-US" sz="2600">
              <a:solidFill>
                <a:srgbClr val="3752A1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1523999" y="2580763"/>
            <a:ext cx="2339138" cy="923636"/>
          </a:xfrm>
          <a:custGeom>
            <a:gdLst>
              <a:gd name="connsiteX0" fmla="*/ 0 w 1467445"/>
              <a:gd name="connsiteY0" fmla="*/ 80023 h 480131"/>
              <a:gd name="connsiteX1" fmla="*/ 80023 w 1467445"/>
              <a:gd name="connsiteY1" fmla="*/ 0 h 480131"/>
              <a:gd name="connsiteX2" fmla="*/ 1387422 w 1467445"/>
              <a:gd name="connsiteY2" fmla="*/ 0 h 480131"/>
              <a:gd name="connsiteX3" fmla="*/ 1467445 w 1467445"/>
              <a:gd name="connsiteY3" fmla="*/ 80023 h 480131"/>
              <a:gd name="connsiteX4" fmla="*/ 1467445 w 1467445"/>
              <a:gd name="connsiteY4" fmla="*/ 400108 h 480131"/>
              <a:gd name="connsiteX5" fmla="*/ 1387422 w 1467445"/>
              <a:gd name="connsiteY5" fmla="*/ 480131 h 480131"/>
              <a:gd name="connsiteX6" fmla="*/ 80023 w 1467445"/>
              <a:gd name="connsiteY6" fmla="*/ 480131 h 480131"/>
              <a:gd name="connsiteX7" fmla="*/ 0 w 1467445"/>
              <a:gd name="connsiteY7" fmla="*/ 400108 h 480131"/>
              <a:gd name="connsiteX8" fmla="*/ 0 w 1467445"/>
              <a:gd name="connsiteY8" fmla="*/ 80023 h 480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7445" h="480131">
                <a:moveTo>
                  <a:pt x="0" y="80023"/>
                </a:moveTo>
                <a:cubicBezTo>
                  <a:pt x="0" y="35828"/>
                  <a:pt x="35828" y="0"/>
                  <a:pt x="80023" y="0"/>
                </a:cubicBezTo>
                <a:lnTo>
                  <a:pt x="1387422" y="0"/>
                </a:lnTo>
                <a:cubicBezTo>
                  <a:pt x="1431617" y="0"/>
                  <a:pt x="1467445" y="35828"/>
                  <a:pt x="1467445" y="80023"/>
                </a:cubicBezTo>
                <a:lnTo>
                  <a:pt x="1467445" y="400108"/>
                </a:lnTo>
                <a:cubicBezTo>
                  <a:pt x="1467445" y="444303"/>
                  <a:pt x="1431617" y="480131"/>
                  <a:pt x="1387422" y="480131"/>
                </a:cubicBezTo>
                <a:lnTo>
                  <a:pt x="80023" y="480131"/>
                </a:lnTo>
                <a:cubicBezTo>
                  <a:pt x="35828" y="480131"/>
                  <a:pt x="0" y="444303"/>
                  <a:pt x="0" y="400108"/>
                </a:cubicBezTo>
                <a:lnTo>
                  <a:pt x="0" y="80023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283C76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细小的红色斑丘疹</a:t>
            </a:r>
            <a:endParaRPr lang="zh-CN" altLang="en-US">
              <a:solidFill>
                <a:srgbClr val="283C76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2" name="任意多边形: 形状 11"/>
          <p:cNvSpPr/>
          <p:nvPr/>
        </p:nvSpPr>
        <p:spPr>
          <a:xfrm>
            <a:off x="3980094" y="2580763"/>
            <a:ext cx="2339138" cy="923636"/>
          </a:xfrm>
          <a:custGeom>
            <a:gdLst>
              <a:gd name="connsiteX0" fmla="*/ 0 w 1467445"/>
              <a:gd name="connsiteY0" fmla="*/ 80023 h 480131"/>
              <a:gd name="connsiteX1" fmla="*/ 80023 w 1467445"/>
              <a:gd name="connsiteY1" fmla="*/ 0 h 480131"/>
              <a:gd name="connsiteX2" fmla="*/ 1387422 w 1467445"/>
              <a:gd name="connsiteY2" fmla="*/ 0 h 480131"/>
              <a:gd name="connsiteX3" fmla="*/ 1467445 w 1467445"/>
              <a:gd name="connsiteY3" fmla="*/ 80023 h 480131"/>
              <a:gd name="connsiteX4" fmla="*/ 1467445 w 1467445"/>
              <a:gd name="connsiteY4" fmla="*/ 400108 h 480131"/>
              <a:gd name="connsiteX5" fmla="*/ 1387422 w 1467445"/>
              <a:gd name="connsiteY5" fmla="*/ 480131 h 480131"/>
              <a:gd name="connsiteX6" fmla="*/ 80023 w 1467445"/>
              <a:gd name="connsiteY6" fmla="*/ 480131 h 480131"/>
              <a:gd name="connsiteX7" fmla="*/ 0 w 1467445"/>
              <a:gd name="connsiteY7" fmla="*/ 400108 h 480131"/>
              <a:gd name="connsiteX8" fmla="*/ 0 w 1467445"/>
              <a:gd name="connsiteY8" fmla="*/ 80023 h 480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7445" h="480131">
                <a:moveTo>
                  <a:pt x="0" y="80023"/>
                </a:moveTo>
                <a:cubicBezTo>
                  <a:pt x="0" y="35828"/>
                  <a:pt x="35828" y="0"/>
                  <a:pt x="80023" y="0"/>
                </a:cubicBezTo>
                <a:lnTo>
                  <a:pt x="1387422" y="0"/>
                </a:lnTo>
                <a:cubicBezTo>
                  <a:pt x="1431617" y="0"/>
                  <a:pt x="1467445" y="35828"/>
                  <a:pt x="1467445" y="80023"/>
                </a:cubicBezTo>
                <a:lnTo>
                  <a:pt x="1467445" y="400108"/>
                </a:lnTo>
                <a:cubicBezTo>
                  <a:pt x="1467445" y="444303"/>
                  <a:pt x="1431617" y="480131"/>
                  <a:pt x="1387422" y="480131"/>
                </a:cubicBezTo>
                <a:lnTo>
                  <a:pt x="80023" y="480131"/>
                </a:lnTo>
                <a:cubicBezTo>
                  <a:pt x="35828" y="480131"/>
                  <a:pt x="0" y="444303"/>
                  <a:pt x="0" y="400108"/>
                </a:cubicBezTo>
                <a:lnTo>
                  <a:pt x="0" y="80023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283C76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疱疹</a:t>
            </a:r>
            <a:endParaRPr lang="zh-CN" altLang="en-US">
              <a:solidFill>
                <a:srgbClr val="283C76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6436188" y="2580763"/>
            <a:ext cx="2339138" cy="923636"/>
          </a:xfrm>
          <a:custGeom>
            <a:gdLst>
              <a:gd name="connsiteX0" fmla="*/ 0 w 1467445"/>
              <a:gd name="connsiteY0" fmla="*/ 80023 h 480131"/>
              <a:gd name="connsiteX1" fmla="*/ 80023 w 1467445"/>
              <a:gd name="connsiteY1" fmla="*/ 0 h 480131"/>
              <a:gd name="connsiteX2" fmla="*/ 1387422 w 1467445"/>
              <a:gd name="connsiteY2" fmla="*/ 0 h 480131"/>
              <a:gd name="connsiteX3" fmla="*/ 1467445 w 1467445"/>
              <a:gd name="connsiteY3" fmla="*/ 80023 h 480131"/>
              <a:gd name="connsiteX4" fmla="*/ 1467445 w 1467445"/>
              <a:gd name="connsiteY4" fmla="*/ 400108 h 480131"/>
              <a:gd name="connsiteX5" fmla="*/ 1387422 w 1467445"/>
              <a:gd name="connsiteY5" fmla="*/ 480131 h 480131"/>
              <a:gd name="connsiteX6" fmla="*/ 80023 w 1467445"/>
              <a:gd name="connsiteY6" fmla="*/ 480131 h 480131"/>
              <a:gd name="connsiteX7" fmla="*/ 0 w 1467445"/>
              <a:gd name="connsiteY7" fmla="*/ 400108 h 480131"/>
              <a:gd name="connsiteX8" fmla="*/ 0 w 1467445"/>
              <a:gd name="connsiteY8" fmla="*/ 80023 h 480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7445" h="480131">
                <a:moveTo>
                  <a:pt x="0" y="80023"/>
                </a:moveTo>
                <a:cubicBezTo>
                  <a:pt x="0" y="35828"/>
                  <a:pt x="35828" y="0"/>
                  <a:pt x="80023" y="0"/>
                </a:cubicBezTo>
                <a:lnTo>
                  <a:pt x="1387422" y="0"/>
                </a:lnTo>
                <a:cubicBezTo>
                  <a:pt x="1431617" y="0"/>
                  <a:pt x="1467445" y="35828"/>
                  <a:pt x="1467445" y="80023"/>
                </a:cubicBezTo>
                <a:lnTo>
                  <a:pt x="1467445" y="400108"/>
                </a:lnTo>
                <a:cubicBezTo>
                  <a:pt x="1467445" y="444303"/>
                  <a:pt x="1431617" y="480131"/>
                  <a:pt x="1387422" y="480131"/>
                </a:cubicBezTo>
                <a:lnTo>
                  <a:pt x="80023" y="480131"/>
                </a:lnTo>
                <a:cubicBezTo>
                  <a:pt x="35828" y="480131"/>
                  <a:pt x="0" y="444303"/>
                  <a:pt x="0" y="400108"/>
                </a:cubicBezTo>
                <a:lnTo>
                  <a:pt x="0" y="80023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283C76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结痂</a:t>
            </a:r>
            <a:endParaRPr lang="zh-CN" altLang="en-US">
              <a:solidFill>
                <a:srgbClr val="283C76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8892282" y="2580763"/>
            <a:ext cx="2339138" cy="923636"/>
          </a:xfrm>
          <a:custGeom>
            <a:gdLst>
              <a:gd name="connsiteX0" fmla="*/ 0 w 1467445"/>
              <a:gd name="connsiteY0" fmla="*/ 80023 h 480131"/>
              <a:gd name="connsiteX1" fmla="*/ 80023 w 1467445"/>
              <a:gd name="connsiteY1" fmla="*/ 0 h 480131"/>
              <a:gd name="connsiteX2" fmla="*/ 1387422 w 1467445"/>
              <a:gd name="connsiteY2" fmla="*/ 0 h 480131"/>
              <a:gd name="connsiteX3" fmla="*/ 1467445 w 1467445"/>
              <a:gd name="connsiteY3" fmla="*/ 80023 h 480131"/>
              <a:gd name="connsiteX4" fmla="*/ 1467445 w 1467445"/>
              <a:gd name="connsiteY4" fmla="*/ 400108 h 480131"/>
              <a:gd name="connsiteX5" fmla="*/ 1387422 w 1467445"/>
              <a:gd name="connsiteY5" fmla="*/ 480131 h 480131"/>
              <a:gd name="connsiteX6" fmla="*/ 80023 w 1467445"/>
              <a:gd name="connsiteY6" fmla="*/ 480131 h 480131"/>
              <a:gd name="connsiteX7" fmla="*/ 0 w 1467445"/>
              <a:gd name="connsiteY7" fmla="*/ 400108 h 480131"/>
              <a:gd name="connsiteX8" fmla="*/ 0 w 1467445"/>
              <a:gd name="connsiteY8" fmla="*/ 80023 h 480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7445" h="480131">
                <a:moveTo>
                  <a:pt x="0" y="80023"/>
                </a:moveTo>
                <a:cubicBezTo>
                  <a:pt x="0" y="35828"/>
                  <a:pt x="35828" y="0"/>
                  <a:pt x="80023" y="0"/>
                </a:cubicBezTo>
                <a:lnTo>
                  <a:pt x="1387422" y="0"/>
                </a:lnTo>
                <a:cubicBezTo>
                  <a:pt x="1431617" y="0"/>
                  <a:pt x="1467445" y="35828"/>
                  <a:pt x="1467445" y="80023"/>
                </a:cubicBezTo>
                <a:lnTo>
                  <a:pt x="1467445" y="400108"/>
                </a:lnTo>
                <a:cubicBezTo>
                  <a:pt x="1467445" y="444303"/>
                  <a:pt x="1431617" y="480131"/>
                  <a:pt x="1387422" y="480131"/>
                </a:cubicBezTo>
                <a:lnTo>
                  <a:pt x="80023" y="480131"/>
                </a:lnTo>
                <a:cubicBezTo>
                  <a:pt x="35828" y="480131"/>
                  <a:pt x="0" y="444303"/>
                  <a:pt x="0" y="400108"/>
                </a:cubicBezTo>
                <a:lnTo>
                  <a:pt x="0" y="80023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E3EAFF"/>
            </a:solidFill>
          </a:ln>
          <a:effectLst>
            <a:outerShdw blurRad="127000" dist="63500" dir="2700000" algn="tl" rotWithShape="0">
              <a:srgbClr val="3752A1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283C76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rPr>
              <a:t>脱痂</a:t>
            </a:r>
            <a:endParaRPr lang="zh-CN" altLang="en-US">
              <a:solidFill>
                <a:srgbClr val="283C76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</a:endParaRPr>
          </a:p>
        </p:txBody>
      </p:sp>
      <p:grpSp>
        <p:nvGrpSpPr>
          <p:cNvPr id="17" name="组合 16"/>
          <p:cNvGrpSpPr/>
          <p:nvPr/>
        </p:nvGrpSpPr>
        <p:grpSpPr>
          <a:xfrm rot="16200000">
            <a:off x="4397821" y="2791627"/>
            <a:ext cx="199086" cy="501909"/>
            <a:chOff x="1821580" y="4890594"/>
            <a:chExt cx="271594" cy="684706"/>
          </a:xfrm>
          <a:gradFill>
            <a:gsLst>
              <a:gs pos="0">
                <a:srgbClr val="CED6EE">
                  <a:alpha val="0"/>
                </a:srgbClr>
              </a:gs>
              <a:gs pos="100000">
                <a:srgbClr val="95A6DB"/>
              </a:gs>
            </a:gsLst>
            <a:lin ang="5400000" scaled="0"/>
          </a:gradFill>
        </p:grpSpPr>
        <p:sp>
          <p:nvSpPr>
            <p:cNvPr id="18" name="任意多边形: 形状 17"/>
            <p:cNvSpPr/>
            <p:nvPr/>
          </p:nvSpPr>
          <p:spPr>
            <a:xfrm rot="5400000">
              <a:off x="1848715" y="5019253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9" name="任意多边形: 形状 18"/>
            <p:cNvSpPr/>
            <p:nvPr/>
          </p:nvSpPr>
          <p:spPr>
            <a:xfrm rot="5400000">
              <a:off x="1848715" y="4863459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0" name="任意多边形: 形状 19"/>
            <p:cNvSpPr/>
            <p:nvPr/>
          </p:nvSpPr>
          <p:spPr>
            <a:xfrm rot="5400000">
              <a:off x="1848715" y="5330841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1" name="任意多边形: 形状 20"/>
            <p:cNvSpPr/>
            <p:nvPr/>
          </p:nvSpPr>
          <p:spPr>
            <a:xfrm rot="5400000">
              <a:off x="1848715" y="5175047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 rot="16200000">
            <a:off x="6805349" y="2791627"/>
            <a:ext cx="199086" cy="501909"/>
            <a:chOff x="1821580" y="4890594"/>
            <a:chExt cx="271594" cy="684706"/>
          </a:xfrm>
          <a:gradFill>
            <a:gsLst>
              <a:gs pos="0">
                <a:srgbClr val="CED6EE">
                  <a:alpha val="0"/>
                </a:srgbClr>
              </a:gs>
              <a:gs pos="100000">
                <a:srgbClr val="95A6DB"/>
              </a:gs>
            </a:gsLst>
            <a:lin ang="5400000" scaled="0"/>
          </a:gradFill>
        </p:grpSpPr>
        <p:sp>
          <p:nvSpPr>
            <p:cNvPr id="23" name="任意多边形: 形状 22"/>
            <p:cNvSpPr/>
            <p:nvPr/>
          </p:nvSpPr>
          <p:spPr>
            <a:xfrm rot="5400000">
              <a:off x="1848715" y="5019253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4" name="任意多边形: 形状 23"/>
            <p:cNvSpPr/>
            <p:nvPr/>
          </p:nvSpPr>
          <p:spPr>
            <a:xfrm rot="5400000">
              <a:off x="1848715" y="4863459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5" name="任意多边形: 形状 24"/>
            <p:cNvSpPr/>
            <p:nvPr/>
          </p:nvSpPr>
          <p:spPr>
            <a:xfrm rot="5400000">
              <a:off x="1848715" y="5330841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6" name="任意多边形: 形状 25"/>
            <p:cNvSpPr/>
            <p:nvPr/>
          </p:nvSpPr>
          <p:spPr>
            <a:xfrm rot="5400000">
              <a:off x="1848715" y="5175047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 rot="16200000">
            <a:off x="9212877" y="2791627"/>
            <a:ext cx="199086" cy="501909"/>
            <a:chOff x="1821580" y="4890594"/>
            <a:chExt cx="271594" cy="684706"/>
          </a:xfrm>
          <a:gradFill>
            <a:gsLst>
              <a:gs pos="0">
                <a:srgbClr val="CED6EE">
                  <a:alpha val="0"/>
                </a:srgbClr>
              </a:gs>
              <a:gs pos="100000">
                <a:srgbClr val="95A6DB"/>
              </a:gs>
            </a:gsLst>
            <a:lin ang="5400000" scaled="0"/>
          </a:gradFill>
        </p:grpSpPr>
        <p:sp>
          <p:nvSpPr>
            <p:cNvPr id="28" name="任意多边形: 形状 27"/>
            <p:cNvSpPr/>
            <p:nvPr/>
          </p:nvSpPr>
          <p:spPr>
            <a:xfrm rot="5400000">
              <a:off x="1848715" y="5019253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9" name="任意多边形: 形状 28"/>
            <p:cNvSpPr/>
            <p:nvPr/>
          </p:nvSpPr>
          <p:spPr>
            <a:xfrm rot="5400000">
              <a:off x="1848715" y="4863459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30" name="任意多边形: 形状 29"/>
            <p:cNvSpPr/>
            <p:nvPr/>
          </p:nvSpPr>
          <p:spPr>
            <a:xfrm rot="5400000">
              <a:off x="1848715" y="5330841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31" name="任意多边形: 形状 30"/>
            <p:cNvSpPr/>
            <p:nvPr/>
          </p:nvSpPr>
          <p:spPr>
            <a:xfrm rot="5400000">
              <a:off x="1848715" y="5175047"/>
              <a:ext cx="217324" cy="271594"/>
            </a:xfrm>
            <a:custGeom>
              <a:gdLst>
                <a:gd name="connsiteX0" fmla="*/ 0 w 807902"/>
                <a:gd name="connsiteY0" fmla="*/ 0 h 1009650"/>
                <a:gd name="connsiteX1" fmla="*/ 303077 w 807902"/>
                <a:gd name="connsiteY1" fmla="*/ 0 h 1009650"/>
                <a:gd name="connsiteX2" fmla="*/ 807902 w 807902"/>
                <a:gd name="connsiteY2" fmla="*/ 504825 h 1009650"/>
                <a:gd name="connsiteX3" fmla="*/ 303077 w 807902"/>
                <a:gd name="connsiteY3" fmla="*/ 1009650 h 1009650"/>
                <a:gd name="connsiteX4" fmla="*/ 0 w 807902"/>
                <a:gd name="connsiteY4" fmla="*/ 1009650 h 1009650"/>
                <a:gd name="connsiteX5" fmla="*/ 504825 w 807902"/>
                <a:gd name="connsiteY5" fmla="*/ 504825 h 100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7902" h="1009650">
                  <a:moveTo>
                    <a:pt x="0" y="0"/>
                  </a:moveTo>
                  <a:lnTo>
                    <a:pt x="303077" y="0"/>
                  </a:lnTo>
                  <a:lnTo>
                    <a:pt x="807902" y="504825"/>
                  </a:lnTo>
                  <a:lnTo>
                    <a:pt x="303077" y="1009650"/>
                  </a:lnTo>
                  <a:lnTo>
                    <a:pt x="0" y="1009650"/>
                  </a:lnTo>
                  <a:lnTo>
                    <a:pt x="504825" y="504825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01" name="组合 100"/>
          <p:cNvGrpSpPr/>
          <p:nvPr/>
        </p:nvGrpSpPr>
        <p:grpSpPr>
          <a:xfrm>
            <a:off x="1523996" y="1804562"/>
            <a:ext cx="5304443" cy="609600"/>
            <a:chOff x="1463696" y="1438960"/>
            <a:chExt cx="5304443" cy="609600"/>
          </a:xfrm>
        </p:grpSpPr>
        <p:sp>
          <p:nvSpPr>
            <p:cNvPr id="98" name="矩形: 圆角 97"/>
            <p:cNvSpPr/>
            <p:nvPr/>
          </p:nvSpPr>
          <p:spPr>
            <a:xfrm>
              <a:off x="1463696" y="1438960"/>
              <a:ext cx="5304443" cy="609600"/>
            </a:xfrm>
            <a:prstGeom prst="roundRect">
              <a:avLst>
                <a:gd name="adj" fmla="val 50000"/>
              </a:avLst>
            </a:prstGeom>
            <a:solidFill>
              <a:srgbClr val="F052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>
                <a:cs typeface="汉仪旗黑-55简" panose="00020600040101010101" charset="-128"/>
              </a:endParaRPr>
            </a:p>
          </p:txBody>
        </p:sp>
        <p:sp>
          <p:nvSpPr>
            <p:cNvPr id="97" name="文本框 96"/>
            <p:cNvSpPr txBox="1"/>
            <p:nvPr/>
          </p:nvSpPr>
          <p:spPr>
            <a:xfrm>
              <a:off x="2025946" y="1559094"/>
              <a:ext cx="4179943" cy="3683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bg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水痘完全痊愈一般需要2~3周时间</a:t>
              </a:r>
              <a:endParaRPr lang="en-US" altLang="zh-CN">
                <a:solidFill>
                  <a:schemeClr val="bg1"/>
                </a:solidFill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</p:grpSp>
      <p:grpSp>
        <p:nvGrpSpPr>
          <p:cNvPr id="103" name="组合 102"/>
          <p:cNvGrpSpPr/>
          <p:nvPr/>
        </p:nvGrpSpPr>
        <p:grpSpPr>
          <a:xfrm>
            <a:off x="817964" y="4182753"/>
            <a:ext cx="10413456" cy="1522412"/>
            <a:chOff x="817964" y="4134655"/>
            <a:chExt cx="10413456" cy="1522412"/>
          </a:xfrm>
        </p:grpSpPr>
        <p:sp>
          <p:nvSpPr>
            <p:cNvPr id="99" name="矩形: 圆角 98"/>
            <p:cNvSpPr/>
            <p:nvPr/>
          </p:nvSpPr>
          <p:spPr>
            <a:xfrm>
              <a:off x="817964" y="4134655"/>
              <a:ext cx="10413456" cy="1522412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E3EAFF"/>
              </a:solidFill>
            </a:ln>
            <a:effectLst>
              <a:outerShdw blurRad="127000" dist="63500" dir="2700000" algn="tl" rotWithShape="0">
                <a:srgbClr val="3752A1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lvl="1"/>
              <a:endParaRPr lang="zh-CN" altLang="en-US">
                <a:solidFill>
                  <a:schemeClr val="lt1"/>
                </a:solidFill>
                <a:cs typeface="汉仪旗黑-55简" panose="00020600040101010101" charset="-128"/>
              </a:endParaRP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3147113" y="4545765"/>
              <a:ext cx="7150620" cy="70019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400">
                  <a:cs typeface="汉仪旗黑-55简" panose="00020600040101010101" charset="-128"/>
                </a:rPr>
                <a:t>虽然该病多发于10岁以下的儿童，但它并非儿童“专利”，且成人一旦感染，高烧、头痛、呕吐、周身不适等症状比儿童严重，病程也要比儿童长一些。</a:t>
              </a:r>
              <a:endParaRPr lang="zh-CN" altLang="en-US" sz="1400">
                <a:cs typeface="汉仪旗黑-55简" panose="00020600040101010101" charset="-128"/>
              </a:endParaRPr>
            </a:p>
          </p:txBody>
        </p:sp>
        <p:sp>
          <p:nvSpPr>
            <p:cNvPr id="102" name="文本框 101"/>
            <p:cNvSpPr txBox="1"/>
            <p:nvPr/>
          </p:nvSpPr>
          <p:spPr>
            <a:xfrm>
              <a:off x="1212675" y="4665029"/>
              <a:ext cx="1539728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i="1" u="sng">
                  <a:solidFill>
                    <a:srgbClr val="F05222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特别注意</a:t>
              </a:r>
              <a:endParaRPr lang="zh-CN" altLang="en-US" sz="2400" b="1" i="1" u="sng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786130" y="6085205"/>
            <a:ext cx="10802620" cy="368300"/>
            <a:chOff x="1119" y="9583"/>
            <a:chExt cx="17012" cy="580"/>
          </a:xfrm>
        </p:grpSpPr>
        <p:cxnSp>
          <p:nvCxnSpPr>
            <p:cNvPr id="4" name="直接连接符 3"/>
            <p:cNvCxnSpPr/>
            <p:nvPr/>
          </p:nvCxnSpPr>
          <p:spPr>
            <a:xfrm>
              <a:off x="1119" y="9873"/>
              <a:ext cx="15862" cy="0"/>
            </a:xfrm>
            <a:prstGeom prst="line">
              <a:avLst/>
            </a:prstGeom>
            <a:ln>
              <a:solidFill>
                <a:srgbClr val="CED6E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文本框 5"/>
            <p:cNvSpPr txBox="1"/>
            <p:nvPr/>
          </p:nvSpPr>
          <p:spPr>
            <a:xfrm>
              <a:off x="17189" y="9583"/>
              <a:ext cx="942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rgbClr val="859AD6"/>
                  </a:solidFill>
                  <a:latin typeface="汉仪旗黑-55简"/>
                  <a:ea typeface="汉仪旗黑-55简"/>
                  <a:cs typeface="汉仪旗黑-55简" panose="00020600040101010101" charset="-128"/>
                </a:rPr>
                <a:t>2/4</a:t>
              </a:r>
              <a:endParaRPr lang="en-US" altLang="zh-CN">
                <a:solidFill>
                  <a:srgbClr val="859AD6"/>
                </a:solidFill>
                <a:latin typeface="汉仪旗黑-55简"/>
                <a:ea typeface="汉仪旗黑-55简"/>
                <a:cs typeface="汉仪旗黑-55简" panose="00020600040101010101" charset="-128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 rot="480000">
            <a:off x="6647815" y="1446530"/>
            <a:ext cx="1162685" cy="669290"/>
            <a:chOff x="6506265" y="6037549"/>
            <a:chExt cx="3104925" cy="1786294"/>
          </a:xfrm>
        </p:grpSpPr>
        <p:grpSp>
          <p:nvGrpSpPr>
            <p:cNvPr id="32" name="图形 4"/>
            <p:cNvGrpSpPr/>
            <p:nvPr/>
          </p:nvGrpSpPr>
          <p:grpSpPr>
            <a:xfrm>
              <a:off x="6958025" y="6995101"/>
              <a:ext cx="1908087" cy="827307"/>
              <a:chOff x="7836483" y="4275402"/>
              <a:chExt cx="1908087" cy="827307"/>
            </a:xfrm>
            <a:solidFill>
              <a:srgbClr val="7C9AF2"/>
            </a:solidFill>
          </p:grpSpPr>
          <p:sp>
            <p:nvSpPr>
              <p:cNvPr id="33" name="任意多边形: 形状 594"/>
              <p:cNvSpPr/>
              <p:nvPr/>
            </p:nvSpPr>
            <p:spPr>
              <a:xfrm>
                <a:off x="8577585" y="4275402"/>
                <a:ext cx="429468" cy="362601"/>
              </a:xfrm>
              <a:custGeom>
                <a:gdLst>
                  <a:gd name="connsiteX0" fmla="*/ 0 w 429468"/>
                  <a:gd name="connsiteY0" fmla="*/ 362601 h 362601"/>
                  <a:gd name="connsiteX1" fmla="*/ 429469 w 429468"/>
                  <a:gd name="connsiteY1" fmla="*/ 0 h 362601"/>
                  <a:gd name="connsiteX2" fmla="*/ 0 w 429468"/>
                  <a:gd name="connsiteY2" fmla="*/ 362601 h 3626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29468" h="362601">
                    <a:moveTo>
                      <a:pt x="0" y="362601"/>
                    </a:moveTo>
                    <a:cubicBezTo>
                      <a:pt x="54982" y="190429"/>
                      <a:pt x="198138" y="69544"/>
                      <a:pt x="429469" y="0"/>
                    </a:cubicBezTo>
                    <a:cubicBezTo>
                      <a:pt x="322075" y="216715"/>
                      <a:pt x="178919" y="337600"/>
                      <a:pt x="0" y="36260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4" name="任意多边形: 形状 595"/>
              <p:cNvSpPr/>
              <p:nvPr/>
            </p:nvSpPr>
            <p:spPr>
              <a:xfrm>
                <a:off x="8949930" y="4296335"/>
                <a:ext cx="419563" cy="225357"/>
              </a:xfrm>
              <a:custGeom>
                <a:gdLst>
                  <a:gd name="connsiteX0" fmla="*/ 419564 w 419563"/>
                  <a:gd name="connsiteY0" fmla="*/ 0 h 225357"/>
                  <a:gd name="connsiteX1" fmla="*/ 0 w 419563"/>
                  <a:gd name="connsiteY1" fmla="*/ 224371 h 225357"/>
                  <a:gd name="connsiteX2" fmla="*/ 419564 w 419563"/>
                  <a:gd name="connsiteY2" fmla="*/ 0 h 2253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19562" h="225355">
                    <a:moveTo>
                      <a:pt x="419564" y="0"/>
                    </a:moveTo>
                    <a:cubicBezTo>
                      <a:pt x="292415" y="160180"/>
                      <a:pt x="152578" y="234971"/>
                      <a:pt x="0" y="224371"/>
                    </a:cubicBezTo>
                    <a:cubicBezTo>
                      <a:pt x="76289" y="91386"/>
                      <a:pt x="216180" y="16596"/>
                      <a:pt x="419564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5" name="任意多边形: 形状 596"/>
              <p:cNvSpPr/>
              <p:nvPr/>
            </p:nvSpPr>
            <p:spPr>
              <a:xfrm>
                <a:off x="9248021" y="4397792"/>
                <a:ext cx="378554" cy="136338"/>
              </a:xfrm>
              <a:custGeom>
                <a:gdLst>
                  <a:gd name="connsiteX0" fmla="*/ 378555 w 378554"/>
                  <a:gd name="connsiteY0" fmla="*/ 3475 h 136338"/>
                  <a:gd name="connsiteX1" fmla="*/ 0 w 378554"/>
                  <a:gd name="connsiteY1" fmla="*/ 126180 h 136338"/>
                  <a:gd name="connsiteX2" fmla="*/ 378555 w 378554"/>
                  <a:gd name="connsiteY2" fmla="*/ 3475 h 1363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78554" h="136338">
                    <a:moveTo>
                      <a:pt x="378555" y="3475"/>
                    </a:moveTo>
                    <a:cubicBezTo>
                      <a:pt x="250068" y="116543"/>
                      <a:pt x="123829" y="157445"/>
                      <a:pt x="0" y="126180"/>
                    </a:cubicBezTo>
                    <a:cubicBezTo>
                      <a:pt x="82232" y="28101"/>
                      <a:pt x="208416" y="-12801"/>
                      <a:pt x="378555" y="3475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6" name="任意多边形: 形状 597"/>
              <p:cNvSpPr/>
              <p:nvPr/>
            </p:nvSpPr>
            <p:spPr>
              <a:xfrm>
                <a:off x="9347009" y="4572218"/>
                <a:ext cx="397560" cy="102857"/>
              </a:xfrm>
              <a:custGeom>
                <a:gdLst>
                  <a:gd name="connsiteX0" fmla="*/ 0 w 397560"/>
                  <a:gd name="connsiteY0" fmla="*/ 41962 h 102857"/>
                  <a:gd name="connsiteX1" fmla="*/ 397561 w 397560"/>
                  <a:gd name="connsiteY1" fmla="*/ 62842 h 102857"/>
                  <a:gd name="connsiteX2" fmla="*/ 0 w 397560"/>
                  <a:gd name="connsiteY2" fmla="*/ 41962 h 1028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7560" h="102857">
                    <a:moveTo>
                      <a:pt x="0" y="41962"/>
                    </a:moveTo>
                    <a:cubicBezTo>
                      <a:pt x="111784" y="-20247"/>
                      <a:pt x="244340" y="-13287"/>
                      <a:pt x="397561" y="62842"/>
                    </a:cubicBezTo>
                    <a:cubicBezTo>
                      <a:pt x="236952" y="122428"/>
                      <a:pt x="104449" y="115468"/>
                      <a:pt x="0" y="41962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7" name="任意多边形: 形状 598"/>
              <p:cNvSpPr/>
              <p:nvPr/>
            </p:nvSpPr>
            <p:spPr>
              <a:xfrm>
                <a:off x="8514466" y="4759763"/>
                <a:ext cx="459341" cy="276550"/>
              </a:xfrm>
              <a:custGeom>
                <a:gdLst>
                  <a:gd name="connsiteX0" fmla="*/ 0 w 459341"/>
                  <a:gd name="connsiteY0" fmla="*/ 89 h 276550"/>
                  <a:gd name="connsiteX1" fmla="*/ 459341 w 459341"/>
                  <a:gd name="connsiteY1" fmla="*/ 276551 h 276550"/>
                  <a:gd name="connsiteX2" fmla="*/ 0 w 459341"/>
                  <a:gd name="connsiteY2" fmla="*/ 89 h 2765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59341" h="276550">
                    <a:moveTo>
                      <a:pt x="0" y="89"/>
                    </a:moveTo>
                    <a:cubicBezTo>
                      <a:pt x="172119" y="-3283"/>
                      <a:pt x="325233" y="88853"/>
                      <a:pt x="459341" y="276551"/>
                    </a:cubicBezTo>
                    <a:cubicBezTo>
                      <a:pt x="231116" y="245767"/>
                      <a:pt x="78002" y="153632"/>
                      <a:pt x="0" y="8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8" name="任意多边形: 形状 599"/>
              <p:cNvSpPr/>
              <p:nvPr/>
            </p:nvSpPr>
            <p:spPr>
              <a:xfrm>
                <a:off x="8789803" y="4676413"/>
                <a:ext cx="399648" cy="240568"/>
              </a:xfrm>
              <a:custGeom>
                <a:gdLst>
                  <a:gd name="connsiteX0" fmla="*/ 399649 w 399648"/>
                  <a:gd name="connsiteY0" fmla="*/ 240569 h 240568"/>
                  <a:gd name="connsiteX1" fmla="*/ 0 w 399648"/>
                  <a:gd name="connsiteY1" fmla="*/ 84 h 240568"/>
                  <a:gd name="connsiteX2" fmla="*/ 399649 w 399648"/>
                  <a:gd name="connsiteY2" fmla="*/ 240569 h 2405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8" h="240568">
                    <a:moveTo>
                      <a:pt x="399649" y="240569"/>
                    </a:moveTo>
                    <a:cubicBezTo>
                      <a:pt x="200975" y="213961"/>
                      <a:pt x="67777" y="133818"/>
                      <a:pt x="0" y="84"/>
                    </a:cubicBezTo>
                    <a:cubicBezTo>
                      <a:pt x="149794" y="-2968"/>
                      <a:pt x="282993" y="77176"/>
                      <a:pt x="399649" y="24056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39" name="任意多边形: 形状 600"/>
              <p:cNvSpPr/>
              <p:nvPr/>
            </p:nvSpPr>
            <p:spPr>
              <a:xfrm>
                <a:off x="9082005" y="4646449"/>
                <a:ext cx="399647" cy="240552"/>
              </a:xfrm>
              <a:custGeom>
                <a:gdLst>
                  <a:gd name="connsiteX0" fmla="*/ 0 w 399647"/>
                  <a:gd name="connsiteY0" fmla="*/ 67 h 240552"/>
                  <a:gd name="connsiteX1" fmla="*/ 399648 w 399647"/>
                  <a:gd name="connsiteY1" fmla="*/ 240552 h 240552"/>
                  <a:gd name="connsiteX2" fmla="*/ 0 w 399647"/>
                  <a:gd name="connsiteY2" fmla="*/ 67 h 2405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9647" h="240552">
                    <a:moveTo>
                      <a:pt x="0" y="67"/>
                    </a:moveTo>
                    <a:cubicBezTo>
                      <a:pt x="149634" y="-2663"/>
                      <a:pt x="282886" y="77481"/>
                      <a:pt x="399648" y="240552"/>
                    </a:cubicBezTo>
                    <a:cubicBezTo>
                      <a:pt x="200921" y="213891"/>
                      <a:pt x="67670" y="133747"/>
                      <a:pt x="0" y="67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0" name="任意多边形: 形状 601"/>
              <p:cNvSpPr/>
              <p:nvPr/>
            </p:nvSpPr>
            <p:spPr>
              <a:xfrm>
                <a:off x="8183773" y="4890344"/>
                <a:ext cx="556402" cy="212366"/>
              </a:xfrm>
              <a:custGeom>
                <a:gdLst>
                  <a:gd name="connsiteX0" fmla="*/ 0 w 556402"/>
                  <a:gd name="connsiteY0" fmla="*/ 11861 h 212366"/>
                  <a:gd name="connsiteX1" fmla="*/ 556402 w 556402"/>
                  <a:gd name="connsiteY1" fmla="*/ 209732 h 212366"/>
                  <a:gd name="connsiteX2" fmla="*/ 0 w 556402"/>
                  <a:gd name="connsiteY2" fmla="*/ 11861 h 2123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56402" h="212366">
                    <a:moveTo>
                      <a:pt x="0" y="11861"/>
                    </a:moveTo>
                    <a:cubicBezTo>
                      <a:pt x="184968" y="-29308"/>
                      <a:pt x="370417" y="36702"/>
                      <a:pt x="556402" y="209732"/>
                    </a:cubicBezTo>
                    <a:cubicBezTo>
                      <a:pt x="303176" y="226810"/>
                      <a:pt x="117726" y="160853"/>
                      <a:pt x="0" y="1186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1" name="任意多边形: 形状 602"/>
              <p:cNvSpPr/>
              <p:nvPr/>
            </p:nvSpPr>
            <p:spPr>
              <a:xfrm>
                <a:off x="7836483" y="4587349"/>
                <a:ext cx="1464343" cy="470701"/>
              </a:xfrm>
              <a:custGeom>
                <a:gdLst>
                  <a:gd name="connsiteX0" fmla="*/ 1463468 w 1464343"/>
                  <a:gd name="connsiteY0" fmla="*/ 27313 h 470701"/>
                  <a:gd name="connsiteX1" fmla="*/ 1456883 w 1464343"/>
                  <a:gd name="connsiteY1" fmla="*/ 35772 h 470701"/>
                  <a:gd name="connsiteX2" fmla="*/ 1449870 w 1464343"/>
                  <a:gd name="connsiteY2" fmla="*/ 39520 h 470701"/>
                  <a:gd name="connsiteX3" fmla="*/ 1438253 w 1464343"/>
                  <a:gd name="connsiteY3" fmla="*/ 39144 h 470701"/>
                  <a:gd name="connsiteX4" fmla="*/ 1437182 w 1464343"/>
                  <a:gd name="connsiteY4" fmla="*/ 40536 h 470701"/>
                  <a:gd name="connsiteX5" fmla="*/ 1428991 w 1464343"/>
                  <a:gd name="connsiteY5" fmla="*/ 38128 h 470701"/>
                  <a:gd name="connsiteX6" fmla="*/ 1024471 w 1464343"/>
                  <a:gd name="connsiteY6" fmla="*/ 65753 h 470701"/>
                  <a:gd name="connsiteX7" fmla="*/ 577389 w 1464343"/>
                  <a:gd name="connsiteY7" fmla="*/ 202859 h 470701"/>
                  <a:gd name="connsiteX8" fmla="*/ 365171 w 1464343"/>
                  <a:gd name="connsiteY8" fmla="*/ 304952 h 470701"/>
                  <a:gd name="connsiteX9" fmla="*/ 347236 w 1464343"/>
                  <a:gd name="connsiteY9" fmla="*/ 314910 h 470701"/>
                  <a:gd name="connsiteX10" fmla="*/ 59532 w 1464343"/>
                  <a:gd name="connsiteY10" fmla="*/ 470701 h 470701"/>
                  <a:gd name="connsiteX11" fmla="*/ 0 w 1464343"/>
                  <a:gd name="connsiteY11" fmla="*/ 470701 h 470701"/>
                  <a:gd name="connsiteX12" fmla="*/ 349967 w 1464343"/>
                  <a:gd name="connsiteY12" fmla="*/ 277221 h 470701"/>
                  <a:gd name="connsiteX13" fmla="*/ 564647 w 1464343"/>
                  <a:gd name="connsiteY13" fmla="*/ 171647 h 470701"/>
                  <a:gd name="connsiteX14" fmla="*/ 1017511 w 1464343"/>
                  <a:gd name="connsiteY14" fmla="*/ 36575 h 470701"/>
                  <a:gd name="connsiteX15" fmla="*/ 1433167 w 1464343"/>
                  <a:gd name="connsiteY15" fmla="*/ 9967 h 470701"/>
                  <a:gd name="connsiteX16" fmla="*/ 1445587 w 1464343"/>
                  <a:gd name="connsiteY16" fmla="*/ 7719 h 470701"/>
                  <a:gd name="connsiteX17" fmla="*/ 1455438 w 1464343"/>
                  <a:gd name="connsiteY17" fmla="*/ 9218 h 470701"/>
                  <a:gd name="connsiteX18" fmla="*/ 1463896 w 1464343"/>
                  <a:gd name="connsiteY18" fmla="*/ 15803 h 470701"/>
                  <a:gd name="connsiteX19" fmla="*/ 1463415 w 1464343"/>
                  <a:gd name="connsiteY19" fmla="*/ 27313 h 470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1464343" h="470700">
                    <a:moveTo>
                      <a:pt x="1463468" y="27313"/>
                    </a:moveTo>
                    <a:cubicBezTo>
                      <a:pt x="1462558" y="30900"/>
                      <a:pt x="1460149" y="33952"/>
                      <a:pt x="1456883" y="35772"/>
                    </a:cubicBezTo>
                    <a:lnTo>
                      <a:pt x="1449870" y="39520"/>
                    </a:lnTo>
                    <a:cubicBezTo>
                      <a:pt x="1446015" y="40162"/>
                      <a:pt x="1442054" y="40055"/>
                      <a:pt x="1438253" y="39144"/>
                    </a:cubicBezTo>
                    <a:lnTo>
                      <a:pt x="1437182" y="40536"/>
                    </a:lnTo>
                    <a:lnTo>
                      <a:pt x="1428991" y="38128"/>
                    </a:lnTo>
                    <a:cubicBezTo>
                      <a:pt x="1335142" y="21210"/>
                      <a:pt x="1200284" y="30419"/>
                      <a:pt x="1024471" y="65753"/>
                    </a:cubicBezTo>
                    <a:cubicBezTo>
                      <a:pt x="870875" y="94983"/>
                      <a:pt x="720973" y="140971"/>
                      <a:pt x="577389" y="202859"/>
                    </a:cubicBezTo>
                    <a:cubicBezTo>
                      <a:pt x="504901" y="233267"/>
                      <a:pt x="434072" y="267317"/>
                      <a:pt x="365171" y="304952"/>
                    </a:cubicBezTo>
                    <a:lnTo>
                      <a:pt x="347236" y="314910"/>
                    </a:lnTo>
                    <a:cubicBezTo>
                      <a:pt x="203920" y="394144"/>
                      <a:pt x="145458" y="417325"/>
                      <a:pt x="59532" y="470701"/>
                    </a:cubicBezTo>
                    <a:lnTo>
                      <a:pt x="0" y="470701"/>
                    </a:lnTo>
                    <a:cubicBezTo>
                      <a:pt x="122116" y="388737"/>
                      <a:pt x="177687" y="371123"/>
                      <a:pt x="349967" y="277221"/>
                    </a:cubicBezTo>
                    <a:cubicBezTo>
                      <a:pt x="422402" y="237658"/>
                      <a:pt x="493926" y="202484"/>
                      <a:pt x="564647" y="171647"/>
                    </a:cubicBezTo>
                    <a:cubicBezTo>
                      <a:pt x="710266" y="110402"/>
                      <a:pt x="862149" y="65110"/>
                      <a:pt x="1017511" y="36575"/>
                    </a:cubicBezTo>
                    <a:cubicBezTo>
                      <a:pt x="1198945" y="-525"/>
                      <a:pt x="1337551" y="-9413"/>
                      <a:pt x="1433167" y="9967"/>
                    </a:cubicBezTo>
                    <a:lnTo>
                      <a:pt x="1445587" y="7719"/>
                    </a:lnTo>
                    <a:cubicBezTo>
                      <a:pt x="1448799" y="5738"/>
                      <a:pt x="1452975" y="6380"/>
                      <a:pt x="1455438" y="9218"/>
                    </a:cubicBezTo>
                    <a:cubicBezTo>
                      <a:pt x="1459025" y="10128"/>
                      <a:pt x="1462130" y="12537"/>
                      <a:pt x="1463896" y="15803"/>
                    </a:cubicBezTo>
                    <a:cubicBezTo>
                      <a:pt x="1464646" y="19658"/>
                      <a:pt x="1464432" y="23566"/>
                      <a:pt x="1463415" y="2731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2" name="图形 4"/>
            <p:cNvGrpSpPr/>
            <p:nvPr/>
          </p:nvGrpSpPr>
          <p:grpSpPr>
            <a:xfrm>
              <a:off x="6506265" y="6256354"/>
              <a:ext cx="1553161" cy="1567489"/>
              <a:chOff x="7384723" y="3536655"/>
              <a:chExt cx="1553161" cy="1567489"/>
            </a:xfrm>
          </p:grpSpPr>
          <p:sp>
            <p:nvSpPr>
              <p:cNvPr id="43" name="任意多边形: 形状 604"/>
              <p:cNvSpPr/>
              <p:nvPr/>
            </p:nvSpPr>
            <p:spPr>
              <a:xfrm>
                <a:off x="7384723" y="3536655"/>
                <a:ext cx="1553107" cy="1567489"/>
              </a:xfrm>
              <a:custGeom>
                <a:gdLst>
                  <a:gd name="connsiteX0" fmla="*/ 1430992 w 1553107"/>
                  <a:gd name="connsiteY0" fmla="*/ 549657 h 1567489"/>
                  <a:gd name="connsiteX1" fmla="*/ 1095105 w 1553107"/>
                  <a:gd name="connsiteY1" fmla="*/ 620914 h 1567489"/>
                  <a:gd name="connsiteX2" fmla="*/ 1339391 w 1553107"/>
                  <a:gd name="connsiteY2" fmla="*/ 712514 h 1567489"/>
                  <a:gd name="connsiteX3" fmla="*/ 514932 w 1553107"/>
                  <a:gd name="connsiteY3" fmla="*/ 1567490 h 1567489"/>
                  <a:gd name="connsiteX4" fmla="*/ 214380 w 1553107"/>
                  <a:gd name="connsiteY4" fmla="*/ 1553517 h 1567489"/>
                  <a:gd name="connsiteX5" fmla="*/ 16188 w 1553107"/>
                  <a:gd name="connsiteY5" fmla="*/ 1536920 h 1567489"/>
                  <a:gd name="connsiteX6" fmla="*/ 1553108 w 1553107"/>
                  <a:gd name="connsiteY6" fmla="*/ 0 h 1567489"/>
                  <a:gd name="connsiteX7" fmla="*/ 1430938 w 1553107"/>
                  <a:gd name="connsiteY7" fmla="*/ 549657 h 15674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53107" h="1567489">
                    <a:moveTo>
                      <a:pt x="1430992" y="549657"/>
                    </a:moveTo>
                    <a:lnTo>
                      <a:pt x="1095105" y="620914"/>
                    </a:lnTo>
                    <a:lnTo>
                      <a:pt x="1339391" y="712514"/>
                    </a:lnTo>
                    <a:cubicBezTo>
                      <a:pt x="1339391" y="712514"/>
                      <a:pt x="1237619" y="1262172"/>
                      <a:pt x="514932" y="1567490"/>
                    </a:cubicBezTo>
                    <a:cubicBezTo>
                      <a:pt x="428525" y="1567490"/>
                      <a:pt x="312619" y="1560690"/>
                      <a:pt x="214380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ubicBezTo>
                      <a:pt x="1522539" y="325715"/>
                      <a:pt x="1430938" y="549657"/>
                      <a:pt x="1430938" y="549657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4" name="任意多边形: 形状 605"/>
              <p:cNvSpPr/>
              <p:nvPr/>
            </p:nvSpPr>
            <p:spPr>
              <a:xfrm>
                <a:off x="7384777" y="3536655"/>
                <a:ext cx="1553107" cy="1553516"/>
              </a:xfrm>
              <a:custGeom>
                <a:gdLst>
                  <a:gd name="connsiteX0" fmla="*/ 1553108 w 1553107"/>
                  <a:gd name="connsiteY0" fmla="*/ 0 h 1553516"/>
                  <a:gd name="connsiteX1" fmla="*/ 214379 w 1553107"/>
                  <a:gd name="connsiteY1" fmla="*/ 1553517 h 1553516"/>
                  <a:gd name="connsiteX2" fmla="*/ 16188 w 1553107"/>
                  <a:gd name="connsiteY2" fmla="*/ 1536920 h 1553516"/>
                  <a:gd name="connsiteX3" fmla="*/ 1553108 w 1553107"/>
                  <a:gd name="connsiteY3" fmla="*/ 0 h 15535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53107" h="1553516">
                    <a:moveTo>
                      <a:pt x="1553108" y="0"/>
                    </a:moveTo>
                    <a:cubicBezTo>
                      <a:pt x="503636" y="532901"/>
                      <a:pt x="263900" y="1318867"/>
                      <a:pt x="214379" y="1553517"/>
                    </a:cubicBezTo>
                    <a:cubicBezTo>
                      <a:pt x="104255" y="1545433"/>
                      <a:pt x="16188" y="1536920"/>
                      <a:pt x="16188" y="1536920"/>
                    </a:cubicBezTo>
                    <a:cubicBezTo>
                      <a:pt x="16188" y="1536920"/>
                      <a:pt x="-268839" y="325715"/>
                      <a:pt x="1553108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2" name="任意多边形: 形状 606"/>
              <p:cNvSpPr/>
              <p:nvPr/>
            </p:nvSpPr>
            <p:spPr>
              <a:xfrm>
                <a:off x="8030877" y="4023786"/>
                <a:ext cx="78689" cy="502380"/>
              </a:xfrm>
              <a:custGeom>
                <a:gdLst>
                  <a:gd name="connsiteX0" fmla="*/ 53693 w 78689"/>
                  <a:gd name="connsiteY0" fmla="*/ 502380 h 502380"/>
                  <a:gd name="connsiteX1" fmla="*/ 28798 w 78689"/>
                  <a:gd name="connsiteY1" fmla="*/ 478985 h 502380"/>
                  <a:gd name="connsiteX2" fmla="*/ 49 w 78689"/>
                  <a:gd name="connsiteY2" fmla="*/ 26549 h 502380"/>
                  <a:gd name="connsiteX3" fmla="*/ 23391 w 78689"/>
                  <a:gd name="connsiteY3" fmla="*/ 49 h 502380"/>
                  <a:gd name="connsiteX4" fmla="*/ 49892 w 78689"/>
                  <a:gd name="connsiteY4" fmla="*/ 23391 h 502380"/>
                  <a:gd name="connsiteX5" fmla="*/ 78641 w 78689"/>
                  <a:gd name="connsiteY5" fmla="*/ 475826 h 502380"/>
                  <a:gd name="connsiteX6" fmla="*/ 55299 w 78689"/>
                  <a:gd name="connsiteY6" fmla="*/ 502326 h 502380"/>
                  <a:gd name="connsiteX7" fmla="*/ 53693 w 78689"/>
                  <a:gd name="connsiteY7" fmla="*/ 502326 h 5023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80">
                    <a:moveTo>
                      <a:pt x="53693" y="502380"/>
                    </a:moveTo>
                    <a:cubicBezTo>
                      <a:pt x="40630" y="502380"/>
                      <a:pt x="29655" y="492209"/>
                      <a:pt x="28798" y="478985"/>
                    </a:cubicBezTo>
                    <a:lnTo>
                      <a:pt x="49" y="26549"/>
                    </a:lnTo>
                    <a:cubicBezTo>
                      <a:pt x="-807" y="12791"/>
                      <a:pt x="9632" y="960"/>
                      <a:pt x="23391" y="49"/>
                    </a:cubicBezTo>
                    <a:cubicBezTo>
                      <a:pt x="37150" y="-808"/>
                      <a:pt x="48981" y="9632"/>
                      <a:pt x="49892" y="23391"/>
                    </a:cubicBezTo>
                    <a:lnTo>
                      <a:pt x="78641" y="475826"/>
                    </a:lnTo>
                    <a:cubicBezTo>
                      <a:pt x="79497" y="489585"/>
                      <a:pt x="69057" y="501417"/>
                      <a:pt x="55299" y="502326"/>
                    </a:cubicBezTo>
                    <a:cubicBezTo>
                      <a:pt x="54764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3" name="任意多边形: 形状 607"/>
              <p:cNvSpPr/>
              <p:nvPr/>
            </p:nvSpPr>
            <p:spPr>
              <a:xfrm>
                <a:off x="7721438" y="4206559"/>
                <a:ext cx="78689" cy="502326"/>
              </a:xfrm>
              <a:custGeom>
                <a:gdLst>
                  <a:gd name="connsiteX0" fmla="*/ 53693 w 78689"/>
                  <a:gd name="connsiteY0" fmla="*/ 502326 h 502326"/>
                  <a:gd name="connsiteX1" fmla="*/ 28798 w 78689"/>
                  <a:gd name="connsiteY1" fmla="*/ 478985 h 502326"/>
                  <a:gd name="connsiteX2" fmla="*/ 49 w 78689"/>
                  <a:gd name="connsiteY2" fmla="*/ 26549 h 502326"/>
                  <a:gd name="connsiteX3" fmla="*/ 23391 w 78689"/>
                  <a:gd name="connsiteY3" fmla="*/ 49 h 502326"/>
                  <a:gd name="connsiteX4" fmla="*/ 49891 w 78689"/>
                  <a:gd name="connsiteY4" fmla="*/ 23391 h 502326"/>
                  <a:gd name="connsiteX5" fmla="*/ 78640 w 78689"/>
                  <a:gd name="connsiteY5" fmla="*/ 475826 h 502326"/>
                  <a:gd name="connsiteX6" fmla="*/ 55298 w 78689"/>
                  <a:gd name="connsiteY6" fmla="*/ 502326 h 502326"/>
                  <a:gd name="connsiteX7" fmla="*/ 53693 w 78689"/>
                  <a:gd name="connsiteY7" fmla="*/ 502326 h 5023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8689" h="502326">
                    <a:moveTo>
                      <a:pt x="53693" y="502326"/>
                    </a:moveTo>
                    <a:cubicBezTo>
                      <a:pt x="40629" y="502326"/>
                      <a:pt x="29654" y="492155"/>
                      <a:pt x="28798" y="478985"/>
                    </a:cubicBezTo>
                    <a:lnTo>
                      <a:pt x="49" y="26549"/>
                    </a:lnTo>
                    <a:cubicBezTo>
                      <a:pt x="-808" y="12791"/>
                      <a:pt x="9632" y="960"/>
                      <a:pt x="23391" y="49"/>
                    </a:cubicBezTo>
                    <a:cubicBezTo>
                      <a:pt x="37149" y="-808"/>
                      <a:pt x="48981" y="9632"/>
                      <a:pt x="49891" y="23391"/>
                    </a:cubicBezTo>
                    <a:lnTo>
                      <a:pt x="78640" y="475826"/>
                    </a:lnTo>
                    <a:cubicBezTo>
                      <a:pt x="79497" y="489585"/>
                      <a:pt x="69058" y="501417"/>
                      <a:pt x="55298" y="502326"/>
                    </a:cubicBezTo>
                    <a:cubicBezTo>
                      <a:pt x="54763" y="502326"/>
                      <a:pt x="54228" y="502326"/>
                      <a:pt x="53693" y="502326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45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105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6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107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46" name="任意多边形: 形状 858"/>
            <p:cNvSpPr/>
            <p:nvPr/>
          </p:nvSpPr>
          <p:spPr>
            <a:xfrm>
              <a:off x="9231643" y="7024425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541520" y="1419860"/>
            <a:ext cx="1418590" cy="743585"/>
            <a:chOff x="7152" y="1556"/>
            <a:chExt cx="2234" cy="1171"/>
          </a:xfrm>
        </p:grpSpPr>
        <p:grpSp>
          <p:nvGrpSpPr>
            <p:cNvPr id="580" name="图形 4"/>
            <p:cNvGrpSpPr/>
            <p:nvPr/>
          </p:nvGrpSpPr>
          <p:grpSpPr>
            <a:xfrm>
              <a:off x="7377" y="2205"/>
              <a:ext cx="949" cy="523"/>
              <a:chOff x="1570540" y="4502963"/>
              <a:chExt cx="1199801" cy="660403"/>
            </a:xfrm>
          </p:grpSpPr>
          <p:sp>
            <p:nvSpPr>
              <p:cNvPr id="581" name="任意多边形: 形状 580"/>
              <p:cNvSpPr/>
              <p:nvPr/>
            </p:nvSpPr>
            <p:spPr>
              <a:xfrm>
                <a:off x="1570540" y="4502963"/>
                <a:ext cx="1199801" cy="589992"/>
              </a:xfrm>
              <a:custGeom>
                <a:gdLst>
                  <a:gd name="connsiteX0" fmla="*/ 1199802 w 1199801"/>
                  <a:gd name="connsiteY0" fmla="*/ 563064 h 589992"/>
                  <a:gd name="connsiteX1" fmla="*/ 1106595 w 1199801"/>
                  <a:gd name="connsiteY1" fmla="*/ 589992 h 589992"/>
                  <a:gd name="connsiteX2" fmla="*/ 0 w 1199801"/>
                  <a:gd name="connsiteY2" fmla="*/ 44243 h 589992"/>
                  <a:gd name="connsiteX3" fmla="*/ 500886 w 1199801"/>
                  <a:gd name="connsiteY3" fmla="*/ 19188 h 589992"/>
                  <a:gd name="connsiteX4" fmla="*/ 1199802 w 1199801"/>
                  <a:gd name="connsiteY4" fmla="*/ 563064 h 5899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9801" h="589992">
                    <a:moveTo>
                      <a:pt x="1199802" y="563064"/>
                    </a:moveTo>
                    <a:cubicBezTo>
                      <a:pt x="1199802" y="563064"/>
                      <a:pt x="1148300" y="564777"/>
                      <a:pt x="1106595" y="589992"/>
                    </a:cubicBezTo>
                    <a:cubicBezTo>
                      <a:pt x="1040103" y="507600"/>
                      <a:pt x="519677" y="43655"/>
                      <a:pt x="0" y="44243"/>
                    </a:cubicBezTo>
                    <a:cubicBezTo>
                      <a:pt x="161573" y="-5224"/>
                      <a:pt x="334281" y="-12666"/>
                      <a:pt x="500886" y="19188"/>
                    </a:cubicBezTo>
                    <a:cubicBezTo>
                      <a:pt x="899303" y="95264"/>
                      <a:pt x="1086412" y="370600"/>
                      <a:pt x="1199802" y="563064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2" name="任意多边形: 形状 581"/>
              <p:cNvSpPr/>
              <p:nvPr/>
            </p:nvSpPr>
            <p:spPr>
              <a:xfrm>
                <a:off x="2009222" y="4560971"/>
                <a:ext cx="101353" cy="205835"/>
              </a:xfrm>
              <a:custGeom>
                <a:gdLst>
                  <a:gd name="connsiteX0" fmla="*/ 95343 w 101353"/>
                  <a:gd name="connsiteY0" fmla="*/ 204610 h 205835"/>
                  <a:gd name="connsiteX1" fmla="*/ 100429 w 101353"/>
                  <a:gd name="connsiteY1" fmla="*/ 190423 h 205835"/>
                  <a:gd name="connsiteX2" fmla="*/ 21088 w 101353"/>
                  <a:gd name="connsiteY2" fmla="*/ 6633 h 205835"/>
                  <a:gd name="connsiteX3" fmla="*/ 6633 w 101353"/>
                  <a:gd name="connsiteY3" fmla="*/ 904 h 205835"/>
                  <a:gd name="connsiteX4" fmla="*/ 905 w 101353"/>
                  <a:gd name="connsiteY4" fmla="*/ 15413 h 205835"/>
                  <a:gd name="connsiteX5" fmla="*/ 80245 w 101353"/>
                  <a:gd name="connsiteY5" fmla="*/ 199203 h 205835"/>
                  <a:gd name="connsiteX6" fmla="*/ 94700 w 101353"/>
                  <a:gd name="connsiteY6" fmla="*/ 204931 h 205835"/>
                  <a:gd name="connsiteX7" fmla="*/ 95343 w 101353"/>
                  <a:gd name="connsiteY7" fmla="*/ 204610 h 2058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353" h="205835">
                    <a:moveTo>
                      <a:pt x="95343" y="204610"/>
                    </a:moveTo>
                    <a:cubicBezTo>
                      <a:pt x="100482" y="201987"/>
                      <a:pt x="102784" y="195777"/>
                      <a:pt x="100429" y="190423"/>
                    </a:cubicBezTo>
                    <a:lnTo>
                      <a:pt x="21088" y="6633"/>
                    </a:lnTo>
                    <a:cubicBezTo>
                      <a:pt x="18679" y="1065"/>
                      <a:pt x="12201" y="-1504"/>
                      <a:pt x="6633" y="904"/>
                    </a:cubicBezTo>
                    <a:cubicBezTo>
                      <a:pt x="1065" y="3313"/>
                      <a:pt x="-1505" y="9792"/>
                      <a:pt x="905" y="15413"/>
                    </a:cubicBezTo>
                    <a:lnTo>
                      <a:pt x="80245" y="199203"/>
                    </a:lnTo>
                    <a:cubicBezTo>
                      <a:pt x="82654" y="204770"/>
                      <a:pt x="89132" y="207341"/>
                      <a:pt x="94700" y="204931"/>
                    </a:cubicBezTo>
                    <a:cubicBezTo>
                      <a:pt x="94914" y="204824"/>
                      <a:pt x="95129" y="204717"/>
                      <a:pt x="95343" y="20461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3" name="任意多边形: 形状 582"/>
              <p:cNvSpPr/>
              <p:nvPr/>
            </p:nvSpPr>
            <p:spPr>
              <a:xfrm>
                <a:off x="2196492" y="4628159"/>
                <a:ext cx="101407" cy="205836"/>
              </a:xfrm>
              <a:custGeom>
                <a:gdLst>
                  <a:gd name="connsiteX0" fmla="*/ 95396 w 101407"/>
                  <a:gd name="connsiteY0" fmla="*/ 204610 h 205836"/>
                  <a:gd name="connsiteX1" fmla="*/ 100482 w 101407"/>
                  <a:gd name="connsiteY1" fmla="*/ 190423 h 205836"/>
                  <a:gd name="connsiteX2" fmla="*/ 21141 w 101407"/>
                  <a:gd name="connsiteY2" fmla="*/ 6633 h 205836"/>
                  <a:gd name="connsiteX3" fmla="*/ 6633 w 101407"/>
                  <a:gd name="connsiteY3" fmla="*/ 905 h 205836"/>
                  <a:gd name="connsiteX4" fmla="*/ 905 w 101407"/>
                  <a:gd name="connsiteY4" fmla="*/ 15413 h 205836"/>
                  <a:gd name="connsiteX5" fmla="*/ 80245 w 101407"/>
                  <a:gd name="connsiteY5" fmla="*/ 199203 h 205836"/>
                  <a:gd name="connsiteX6" fmla="*/ 94754 w 101407"/>
                  <a:gd name="connsiteY6" fmla="*/ 204932 h 205836"/>
                  <a:gd name="connsiteX7" fmla="*/ 95396 w 101407"/>
                  <a:gd name="connsiteY7" fmla="*/ 204610 h 205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1407" h="205836">
                    <a:moveTo>
                      <a:pt x="95396" y="204610"/>
                    </a:moveTo>
                    <a:cubicBezTo>
                      <a:pt x="100536" y="201987"/>
                      <a:pt x="102838" y="195776"/>
                      <a:pt x="100482" y="190423"/>
                    </a:cubicBezTo>
                    <a:lnTo>
                      <a:pt x="21141" y="6633"/>
                    </a:lnTo>
                    <a:cubicBezTo>
                      <a:pt x="18732" y="1065"/>
                      <a:pt x="12254" y="-1505"/>
                      <a:pt x="6633" y="905"/>
                    </a:cubicBezTo>
                    <a:cubicBezTo>
                      <a:pt x="1065" y="3314"/>
                      <a:pt x="-1505" y="9791"/>
                      <a:pt x="905" y="15413"/>
                    </a:cubicBezTo>
                    <a:lnTo>
                      <a:pt x="80245" y="199203"/>
                    </a:lnTo>
                    <a:cubicBezTo>
                      <a:pt x="82654" y="204771"/>
                      <a:pt x="89132" y="207340"/>
                      <a:pt x="94754" y="204932"/>
                    </a:cubicBezTo>
                    <a:cubicBezTo>
                      <a:pt x="94968" y="204824"/>
                      <a:pt x="95182" y="204717"/>
                      <a:pt x="95396" y="20461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584" name="图形 4"/>
              <p:cNvGrpSpPr/>
              <p:nvPr/>
            </p:nvGrpSpPr>
            <p:grpSpPr>
              <a:xfrm>
                <a:off x="1570594" y="4547206"/>
                <a:ext cx="1118694" cy="616161"/>
                <a:chOff x="1570594" y="4547206"/>
                <a:chExt cx="1118694" cy="616161"/>
              </a:xfrm>
              <a:solidFill>
                <a:srgbClr val="92B5F8"/>
              </a:solidFill>
            </p:grpSpPr>
            <p:sp>
              <p:nvSpPr>
                <p:cNvPr id="585" name="任意多边形: 形状 584"/>
                <p:cNvSpPr/>
                <p:nvPr/>
              </p:nvSpPr>
              <p:spPr>
                <a:xfrm>
                  <a:off x="2681793" y="4941448"/>
                  <a:ext cx="7495" cy="10011"/>
                </a:xfrm>
                <a:custGeom>
                  <a:gdLst>
                    <a:gd name="connsiteX0" fmla="*/ 0 w 7495"/>
                    <a:gd name="connsiteY0" fmla="*/ 0 h 10011"/>
                    <a:gd name="connsiteX1" fmla="*/ 7495 w 7495"/>
                    <a:gd name="connsiteY1" fmla="*/ 10011 h 10011"/>
                    <a:gd name="connsiteX2" fmla="*/ 0 w 7495"/>
                    <a:gd name="connsiteY2" fmla="*/ 0 h 100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495" h="10011">
                      <a:moveTo>
                        <a:pt x="0" y="0"/>
                      </a:moveTo>
                      <a:cubicBezTo>
                        <a:pt x="2570" y="3426"/>
                        <a:pt x="5032" y="6746"/>
                        <a:pt x="7495" y="10011"/>
                      </a:cubicBezTo>
                      <a:cubicBezTo>
                        <a:pt x="5086" y="6692"/>
                        <a:pt x="2570" y="3426"/>
                        <a:pt x="0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586" name="任意多边形: 形状 585"/>
                <p:cNvSpPr/>
                <p:nvPr/>
              </p:nvSpPr>
              <p:spPr>
                <a:xfrm>
                  <a:off x="1570594" y="4547206"/>
                  <a:ext cx="1106595" cy="616161"/>
                </a:xfrm>
                <a:custGeom>
                  <a:gdLst>
                    <a:gd name="connsiteX0" fmla="*/ 0 w 1106595"/>
                    <a:gd name="connsiteY0" fmla="*/ 1 h 616161"/>
                    <a:gd name="connsiteX1" fmla="*/ 158200 w 1106595"/>
                    <a:gd name="connsiteY1" fmla="*/ 191767 h 616161"/>
                    <a:gd name="connsiteX2" fmla="*/ 304622 w 1106595"/>
                    <a:gd name="connsiteY2" fmla="*/ 152525 h 616161"/>
                    <a:gd name="connsiteX3" fmla="*/ 226833 w 1106595"/>
                    <a:gd name="connsiteY3" fmla="*/ 237488 h 616161"/>
                    <a:gd name="connsiteX4" fmla="*/ 995775 w 1106595"/>
                    <a:gd name="connsiteY4" fmla="*/ 615079 h 616161"/>
                    <a:gd name="connsiteX5" fmla="*/ 1106595 w 1106595"/>
                    <a:gd name="connsiteY5" fmla="*/ 545749 h 616161"/>
                    <a:gd name="connsiteX6" fmla="*/ 0 w 1106595"/>
                    <a:gd name="connsiteY6" fmla="*/ 1 h 61616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106595" h="616161">
                      <a:moveTo>
                        <a:pt x="0" y="1"/>
                      </a:moveTo>
                      <a:cubicBezTo>
                        <a:pt x="77253" y="122010"/>
                        <a:pt x="158200" y="191767"/>
                        <a:pt x="158200" y="191767"/>
                      </a:cubicBezTo>
                      <a:lnTo>
                        <a:pt x="304622" y="152525"/>
                      </a:lnTo>
                      <a:lnTo>
                        <a:pt x="226833" y="237488"/>
                      </a:lnTo>
                      <a:cubicBezTo>
                        <a:pt x="226833" y="237488"/>
                        <a:pt x="650252" y="639652"/>
                        <a:pt x="995775" y="615079"/>
                      </a:cubicBezTo>
                      <a:cubicBezTo>
                        <a:pt x="1029771" y="597787"/>
                        <a:pt x="1069334" y="568235"/>
                        <a:pt x="1106595" y="545749"/>
                      </a:cubicBezTo>
                      <a:cubicBezTo>
                        <a:pt x="1040103" y="463358"/>
                        <a:pt x="519677" y="-588"/>
                        <a:pt x="0" y="1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  <p:grpSp>
          <p:nvGrpSpPr>
            <p:cNvPr id="587" name="图形 4"/>
            <p:cNvGrpSpPr/>
            <p:nvPr/>
          </p:nvGrpSpPr>
          <p:grpSpPr>
            <a:xfrm>
              <a:off x="7813" y="1593"/>
              <a:ext cx="722" cy="1058"/>
              <a:chOff x="2122302" y="3729921"/>
              <a:chExt cx="912732" cy="1336426"/>
            </a:xfrm>
          </p:grpSpPr>
          <p:sp>
            <p:nvSpPr>
              <p:cNvPr id="588" name="任意多边形: 形状 587"/>
              <p:cNvSpPr/>
              <p:nvPr/>
            </p:nvSpPr>
            <p:spPr>
              <a:xfrm>
                <a:off x="2122339" y="3729921"/>
                <a:ext cx="912695" cy="1336426"/>
              </a:xfrm>
              <a:custGeom>
                <a:gdLst>
                  <a:gd name="connsiteX0" fmla="*/ 911509 w 912695"/>
                  <a:gd name="connsiteY0" fmla="*/ 1336427 h 1336426"/>
                  <a:gd name="connsiteX1" fmla="*/ 800743 w 912695"/>
                  <a:gd name="connsiteY1" fmla="*/ 1334446 h 1336426"/>
                  <a:gd name="connsiteX2" fmla="*/ 0 w 912695"/>
                  <a:gd name="connsiteY2" fmla="*/ 0 h 1336426"/>
                  <a:gd name="connsiteX3" fmla="*/ 548265 w 912695"/>
                  <a:gd name="connsiteY3" fmla="*/ 315436 h 1336426"/>
                  <a:gd name="connsiteX4" fmla="*/ 631621 w 912695"/>
                  <a:gd name="connsiteY4" fmla="*/ 410409 h 1336426"/>
                  <a:gd name="connsiteX5" fmla="*/ 631621 w 912695"/>
                  <a:gd name="connsiteY5" fmla="*/ 537665 h 1336426"/>
                  <a:gd name="connsiteX6" fmla="*/ 696936 w 912695"/>
                  <a:gd name="connsiteY6" fmla="*/ 502706 h 1336426"/>
                  <a:gd name="connsiteX7" fmla="*/ 911563 w 912695"/>
                  <a:gd name="connsiteY7" fmla="*/ 1336373 h 13364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12695" h="1336426">
                    <a:moveTo>
                      <a:pt x="911509" y="1336427"/>
                    </a:moveTo>
                    <a:cubicBezTo>
                      <a:pt x="911509" y="1336427"/>
                      <a:pt x="862202" y="1336213"/>
                      <a:pt x="800743" y="1334446"/>
                    </a:cubicBezTo>
                    <a:cubicBezTo>
                      <a:pt x="786502" y="1201676"/>
                      <a:pt x="551478" y="354304"/>
                      <a:pt x="0" y="0"/>
                    </a:cubicBezTo>
                    <a:cubicBezTo>
                      <a:pt x="205098" y="57873"/>
                      <a:pt x="398845" y="162376"/>
                      <a:pt x="548265" y="315436"/>
                    </a:cubicBezTo>
                    <a:cubicBezTo>
                      <a:pt x="578085" y="345791"/>
                      <a:pt x="605977" y="377699"/>
                      <a:pt x="631621" y="410409"/>
                    </a:cubicBezTo>
                    <a:lnTo>
                      <a:pt x="631621" y="537665"/>
                    </a:lnTo>
                    <a:lnTo>
                      <a:pt x="696936" y="502706"/>
                    </a:lnTo>
                    <a:cubicBezTo>
                      <a:pt x="851013" y="743941"/>
                      <a:pt x="922752" y="1054826"/>
                      <a:pt x="911563" y="133637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89" name="任意多边形: 形状 588"/>
              <p:cNvSpPr/>
              <p:nvPr/>
            </p:nvSpPr>
            <p:spPr>
              <a:xfrm>
                <a:off x="2526930" y="4049390"/>
                <a:ext cx="69188" cy="276892"/>
              </a:xfrm>
              <a:custGeom>
                <a:gdLst>
                  <a:gd name="connsiteX0" fmla="*/ 12510 w 69188"/>
                  <a:gd name="connsiteY0" fmla="*/ 276819 h 276892"/>
                  <a:gd name="connsiteX1" fmla="*/ 27608 w 69188"/>
                  <a:gd name="connsiteY1" fmla="*/ 265255 h 276892"/>
                  <a:gd name="connsiteX2" fmla="*/ 68991 w 69188"/>
                  <a:gd name="connsiteY2" fmla="*/ 16204 h 276892"/>
                  <a:gd name="connsiteX3" fmla="*/ 57588 w 69188"/>
                  <a:gd name="connsiteY3" fmla="*/ 197 h 276892"/>
                  <a:gd name="connsiteX4" fmla="*/ 41580 w 69188"/>
                  <a:gd name="connsiteY4" fmla="*/ 11600 h 276892"/>
                  <a:gd name="connsiteX5" fmla="*/ 197 w 69188"/>
                  <a:gd name="connsiteY5" fmla="*/ 260651 h 276892"/>
                  <a:gd name="connsiteX6" fmla="*/ 11600 w 69188"/>
                  <a:gd name="connsiteY6" fmla="*/ 276605 h 276892"/>
                  <a:gd name="connsiteX7" fmla="*/ 12510 w 69188"/>
                  <a:gd name="connsiteY7" fmla="*/ 276712 h 2768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9188" h="276892">
                    <a:moveTo>
                      <a:pt x="12510" y="276819"/>
                    </a:moveTo>
                    <a:cubicBezTo>
                      <a:pt x="19738" y="277568"/>
                      <a:pt x="26376" y="272536"/>
                      <a:pt x="27608" y="265255"/>
                    </a:cubicBezTo>
                    <a:lnTo>
                      <a:pt x="68991" y="16204"/>
                    </a:lnTo>
                    <a:cubicBezTo>
                      <a:pt x="70276" y="8602"/>
                      <a:pt x="65137" y="1482"/>
                      <a:pt x="57588" y="197"/>
                    </a:cubicBezTo>
                    <a:cubicBezTo>
                      <a:pt x="50039" y="-1088"/>
                      <a:pt x="42865" y="4052"/>
                      <a:pt x="41580" y="11600"/>
                    </a:cubicBezTo>
                    <a:lnTo>
                      <a:pt x="197" y="260651"/>
                    </a:lnTo>
                    <a:cubicBezTo>
                      <a:pt x="-1088" y="268199"/>
                      <a:pt x="4052" y="275373"/>
                      <a:pt x="11600" y="276605"/>
                    </a:cubicBezTo>
                    <a:cubicBezTo>
                      <a:pt x="11868" y="276605"/>
                      <a:pt x="12189" y="276712"/>
                      <a:pt x="12510" y="276712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grpSp>
            <p:nvGrpSpPr>
              <p:cNvPr id="590" name="图形 4"/>
              <p:cNvGrpSpPr/>
              <p:nvPr/>
            </p:nvGrpSpPr>
            <p:grpSpPr>
              <a:xfrm>
                <a:off x="2122302" y="3729921"/>
                <a:ext cx="910261" cy="1334701"/>
                <a:chOff x="2122302" y="3729921"/>
                <a:chExt cx="910261" cy="1334701"/>
              </a:xfrm>
              <a:solidFill>
                <a:srgbClr val="92B5F8"/>
              </a:solidFill>
            </p:grpSpPr>
            <p:sp>
              <p:nvSpPr>
                <p:cNvPr id="591" name="任意多边形: 形状 590"/>
                <p:cNvSpPr/>
                <p:nvPr/>
              </p:nvSpPr>
              <p:spPr>
                <a:xfrm>
                  <a:off x="3031492" y="4906863"/>
                  <a:ext cx="1070" cy="15739"/>
                </a:xfrm>
                <a:custGeom>
                  <a:gdLst>
                    <a:gd name="connsiteX0" fmla="*/ 0 w 1070"/>
                    <a:gd name="connsiteY0" fmla="*/ 0 h 15739"/>
                    <a:gd name="connsiteX1" fmla="*/ 1071 w 1070"/>
                    <a:gd name="connsiteY1" fmla="*/ 15739 h 15739"/>
                    <a:gd name="connsiteX2" fmla="*/ 0 w 1070"/>
                    <a:gd name="connsiteY2" fmla="*/ 0 h 157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070" h="15739">
                      <a:moveTo>
                        <a:pt x="0" y="0"/>
                      </a:moveTo>
                      <a:cubicBezTo>
                        <a:pt x="375" y="5354"/>
                        <a:pt x="750" y="10600"/>
                        <a:pt x="1071" y="15739"/>
                      </a:cubicBezTo>
                      <a:cubicBezTo>
                        <a:pt x="750" y="10600"/>
                        <a:pt x="375" y="5354"/>
                        <a:pt x="0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  <p:sp>
              <p:nvSpPr>
                <p:cNvPr id="592" name="任意多边形: 形状 591"/>
                <p:cNvSpPr/>
                <p:nvPr/>
              </p:nvSpPr>
              <p:spPr>
                <a:xfrm>
                  <a:off x="2122302" y="3729921"/>
                  <a:ext cx="800833" cy="1334701"/>
                </a:xfrm>
                <a:custGeom>
                  <a:gdLst>
                    <a:gd name="connsiteX0" fmla="*/ 37 w 800833"/>
                    <a:gd name="connsiteY0" fmla="*/ 54 h 1334701"/>
                    <a:gd name="connsiteX1" fmla="*/ 36817 w 800833"/>
                    <a:gd name="connsiteY1" fmla="*/ 311421 h 1334701"/>
                    <a:gd name="connsiteX2" fmla="*/ 218894 w 800833"/>
                    <a:gd name="connsiteY2" fmla="*/ 369776 h 1334701"/>
                    <a:gd name="connsiteX3" fmla="*/ 78414 w 800833"/>
                    <a:gd name="connsiteY3" fmla="*/ 406769 h 1334701"/>
                    <a:gd name="connsiteX4" fmla="*/ 635995 w 800833"/>
                    <a:gd name="connsiteY4" fmla="*/ 1332304 h 1334701"/>
                    <a:gd name="connsiteX5" fmla="*/ 800833 w 800833"/>
                    <a:gd name="connsiteY5" fmla="*/ 1334446 h 1334701"/>
                    <a:gd name="connsiteX6" fmla="*/ 91 w 800833"/>
                    <a:gd name="connsiteY6" fmla="*/ 0 h 13347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00833" h="1334701">
                      <a:moveTo>
                        <a:pt x="37" y="54"/>
                      </a:moveTo>
                      <a:cubicBezTo>
                        <a:pt x="-1355" y="182184"/>
                        <a:pt x="36817" y="311421"/>
                        <a:pt x="36817" y="311421"/>
                      </a:cubicBezTo>
                      <a:lnTo>
                        <a:pt x="218894" y="369776"/>
                      </a:lnTo>
                      <a:lnTo>
                        <a:pt x="78414" y="406769"/>
                      </a:lnTo>
                      <a:cubicBezTo>
                        <a:pt x="78414" y="406769"/>
                        <a:pt x="252782" y="1122442"/>
                        <a:pt x="635995" y="1332304"/>
                      </a:cubicBezTo>
                      <a:cubicBezTo>
                        <a:pt x="683856" y="1337176"/>
                        <a:pt x="745959" y="1332840"/>
                        <a:pt x="800833" y="1334446"/>
                      </a:cubicBezTo>
                      <a:cubicBezTo>
                        <a:pt x="786592" y="1201676"/>
                        <a:pt x="551568" y="354304"/>
                        <a:pt x="91" y="0"/>
                      </a:cubicBezTo>
                      <a:close/>
                    </a:path>
                  </a:pathLst>
                </a:custGeom>
                <a:solidFill>
                  <a:srgbClr val="92B5F8"/>
                </a:solidFill>
                <a:ln w="5349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汉仪旗黑-55简" panose="00020600040101010101" charset="-128"/>
                  </a:endParaRPr>
                </a:p>
              </p:txBody>
            </p:sp>
          </p:grpSp>
        </p:grpSp>
        <p:grpSp>
          <p:nvGrpSpPr>
            <p:cNvPr id="803" name="图形 4"/>
            <p:cNvGrpSpPr/>
            <p:nvPr/>
          </p:nvGrpSpPr>
          <p:grpSpPr>
            <a:xfrm rot="1920000">
              <a:off x="8726" y="1556"/>
              <a:ext cx="660" cy="1119"/>
              <a:chOff x="3614953" y="3041873"/>
              <a:chExt cx="1190143" cy="2016926"/>
            </a:xfrm>
            <a:solidFill>
              <a:srgbClr val="7C9AF2"/>
            </a:solidFill>
          </p:grpSpPr>
          <p:sp>
            <p:nvSpPr>
              <p:cNvPr id="804" name="任意多边形: 形状 803"/>
              <p:cNvSpPr/>
              <p:nvPr/>
            </p:nvSpPr>
            <p:spPr>
              <a:xfrm>
                <a:off x="3856648" y="4725214"/>
                <a:ext cx="632691" cy="311761"/>
              </a:xfrm>
              <a:custGeom>
                <a:gdLst>
                  <a:gd name="connsiteX0" fmla="*/ 0 w 632691"/>
                  <a:gd name="connsiteY0" fmla="*/ 308315 h 311761"/>
                  <a:gd name="connsiteX1" fmla="*/ 632692 w 632691"/>
                  <a:gd name="connsiteY1" fmla="*/ 0 h 311761"/>
                  <a:gd name="connsiteX2" fmla="*/ 0 w 632691"/>
                  <a:gd name="connsiteY2" fmla="*/ 308315 h 31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32691" h="311761">
                    <a:moveTo>
                      <a:pt x="0" y="308315"/>
                    </a:moveTo>
                    <a:cubicBezTo>
                      <a:pt x="224960" y="332460"/>
                      <a:pt x="435839" y="229724"/>
                      <a:pt x="632692" y="0"/>
                    </a:cubicBezTo>
                    <a:cubicBezTo>
                      <a:pt x="330373" y="13973"/>
                      <a:pt x="119493" y="116709"/>
                      <a:pt x="0" y="308315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5" name="任意多边形: 形状 804"/>
              <p:cNvSpPr/>
              <p:nvPr/>
            </p:nvSpPr>
            <p:spPr>
              <a:xfrm>
                <a:off x="4103503" y="4307631"/>
                <a:ext cx="527332" cy="365010"/>
              </a:xfrm>
              <a:custGeom>
                <a:gdLst>
                  <a:gd name="connsiteX0" fmla="*/ 0 w 527332"/>
                  <a:gd name="connsiteY0" fmla="*/ 365011 h 365010"/>
                  <a:gd name="connsiteX1" fmla="*/ 527333 w 527332"/>
                  <a:gd name="connsiteY1" fmla="*/ 0 h 365010"/>
                  <a:gd name="connsiteX2" fmla="*/ 0 w 527332"/>
                  <a:gd name="connsiteY2" fmla="*/ 365011 h 3650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27332" h="365010">
                    <a:moveTo>
                      <a:pt x="0" y="365011"/>
                    </a:moveTo>
                    <a:cubicBezTo>
                      <a:pt x="206061" y="355748"/>
                      <a:pt x="381821" y="234061"/>
                      <a:pt x="527333" y="0"/>
                    </a:cubicBezTo>
                    <a:cubicBezTo>
                      <a:pt x="256760" y="54179"/>
                      <a:pt x="80947" y="175867"/>
                      <a:pt x="0" y="36501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6" name="任意多边形: 形状 805"/>
              <p:cNvSpPr/>
              <p:nvPr/>
            </p:nvSpPr>
            <p:spPr>
              <a:xfrm>
                <a:off x="4337350" y="3881322"/>
                <a:ext cx="444565" cy="416672"/>
              </a:xfrm>
              <a:custGeom>
                <a:gdLst>
                  <a:gd name="connsiteX0" fmla="*/ 0 w 444565"/>
                  <a:gd name="connsiteY0" fmla="*/ 416673 h 416672"/>
                  <a:gd name="connsiteX1" fmla="*/ 444566 w 444565"/>
                  <a:gd name="connsiteY1" fmla="*/ 0 h 416672"/>
                  <a:gd name="connsiteX2" fmla="*/ 0 w 444565"/>
                  <a:gd name="connsiteY2" fmla="*/ 416673 h 4166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44564" h="416671">
                    <a:moveTo>
                      <a:pt x="0" y="416673"/>
                    </a:moveTo>
                    <a:cubicBezTo>
                      <a:pt x="192303" y="379144"/>
                      <a:pt x="340491" y="240271"/>
                      <a:pt x="444566" y="0"/>
                    </a:cubicBezTo>
                    <a:cubicBezTo>
                      <a:pt x="197656" y="88281"/>
                      <a:pt x="49467" y="227155"/>
                      <a:pt x="0" y="416673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7" name="任意多边形: 形状 806"/>
              <p:cNvSpPr/>
              <p:nvPr/>
            </p:nvSpPr>
            <p:spPr>
              <a:xfrm>
                <a:off x="4510594" y="3488419"/>
                <a:ext cx="294502" cy="423472"/>
              </a:xfrm>
              <a:custGeom>
                <a:gdLst>
                  <a:gd name="connsiteX0" fmla="*/ 294503 w 294502"/>
                  <a:gd name="connsiteY0" fmla="*/ 0 h 423472"/>
                  <a:gd name="connsiteX1" fmla="*/ 0 w 294502"/>
                  <a:gd name="connsiteY1" fmla="*/ 423472 h 423472"/>
                  <a:gd name="connsiteX2" fmla="*/ 294503 w 294502"/>
                  <a:gd name="connsiteY2" fmla="*/ 0 h 4234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94502" h="423472">
                    <a:moveTo>
                      <a:pt x="294503" y="0"/>
                    </a:moveTo>
                    <a:cubicBezTo>
                      <a:pt x="106002" y="116656"/>
                      <a:pt x="7816" y="257831"/>
                      <a:pt x="0" y="423472"/>
                    </a:cubicBezTo>
                    <a:cubicBezTo>
                      <a:pt x="152792" y="358104"/>
                      <a:pt x="250978" y="216929"/>
                      <a:pt x="294503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8" name="任意多边形: 形状 807"/>
              <p:cNvSpPr/>
              <p:nvPr/>
            </p:nvSpPr>
            <p:spPr>
              <a:xfrm>
                <a:off x="4541550" y="3198413"/>
                <a:ext cx="182974" cy="392153"/>
              </a:xfrm>
              <a:custGeom>
                <a:gdLst>
                  <a:gd name="connsiteX0" fmla="*/ 182975 w 182974"/>
                  <a:gd name="connsiteY0" fmla="*/ 0 h 392153"/>
                  <a:gd name="connsiteX1" fmla="*/ 3146 w 182974"/>
                  <a:gd name="connsiteY1" fmla="*/ 392153 h 392153"/>
                  <a:gd name="connsiteX2" fmla="*/ 182975 w 182974"/>
                  <a:gd name="connsiteY2" fmla="*/ 0 h 3921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82974" h="392153">
                    <a:moveTo>
                      <a:pt x="182975" y="0"/>
                    </a:moveTo>
                    <a:cubicBezTo>
                      <a:pt x="45011" y="124097"/>
                      <a:pt x="-14949" y="254833"/>
                      <a:pt x="3146" y="392153"/>
                    </a:cubicBezTo>
                    <a:cubicBezTo>
                      <a:pt x="119159" y="316025"/>
                      <a:pt x="179067" y="185289"/>
                      <a:pt x="182975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09" name="任意多边形: 形状 808"/>
              <p:cNvSpPr/>
              <p:nvPr/>
            </p:nvSpPr>
            <p:spPr>
              <a:xfrm>
                <a:off x="4416692" y="3041873"/>
                <a:ext cx="111994" cy="430646"/>
              </a:xfrm>
              <a:custGeom>
                <a:gdLst>
                  <a:gd name="connsiteX0" fmla="*/ 43363 w 111994"/>
                  <a:gd name="connsiteY0" fmla="*/ 430646 h 430646"/>
                  <a:gd name="connsiteX1" fmla="*/ 71042 w 111994"/>
                  <a:gd name="connsiteY1" fmla="*/ 0 h 430646"/>
                  <a:gd name="connsiteX2" fmla="*/ 43363 w 111994"/>
                  <a:gd name="connsiteY2" fmla="*/ 430646 h 4306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994" h="430646">
                    <a:moveTo>
                      <a:pt x="43363" y="430646"/>
                    </a:moveTo>
                    <a:cubicBezTo>
                      <a:pt x="124471" y="318113"/>
                      <a:pt x="133679" y="174582"/>
                      <a:pt x="71042" y="0"/>
                    </a:cubicBezTo>
                    <a:cubicBezTo>
                      <a:pt x="-13332" y="165374"/>
                      <a:pt x="-22540" y="308958"/>
                      <a:pt x="43363" y="430646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0" name="任意多边形: 形状 809"/>
              <p:cNvSpPr/>
              <p:nvPr/>
            </p:nvSpPr>
            <p:spPr>
              <a:xfrm>
                <a:off x="3614953" y="4388097"/>
                <a:ext cx="189730" cy="670702"/>
              </a:xfrm>
              <a:custGeom>
                <a:gdLst>
                  <a:gd name="connsiteX0" fmla="*/ 158981 w 189730"/>
                  <a:gd name="connsiteY0" fmla="*/ 621717 h 670702"/>
                  <a:gd name="connsiteX1" fmla="*/ 139976 w 189730"/>
                  <a:gd name="connsiteY1" fmla="*/ 670702 h 670702"/>
                  <a:gd name="connsiteX2" fmla="*/ 96504 w 189730"/>
                  <a:gd name="connsiteY2" fmla="*/ 670702 h 670702"/>
                  <a:gd name="connsiteX3" fmla="*/ 67327 w 189730"/>
                  <a:gd name="connsiteY3" fmla="*/ 0 h 670702"/>
                  <a:gd name="connsiteX4" fmla="*/ 158981 w 189730"/>
                  <a:gd name="connsiteY4" fmla="*/ 621717 h 6707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9730" h="670702">
                    <a:moveTo>
                      <a:pt x="158981" y="621717"/>
                    </a:moveTo>
                    <a:cubicBezTo>
                      <a:pt x="153413" y="638260"/>
                      <a:pt x="147096" y="654588"/>
                      <a:pt x="139976" y="670702"/>
                    </a:cubicBezTo>
                    <a:lnTo>
                      <a:pt x="96504" y="670702"/>
                    </a:lnTo>
                    <a:cubicBezTo>
                      <a:pt x="-28182" y="500296"/>
                      <a:pt x="-25612" y="269394"/>
                      <a:pt x="67327" y="0"/>
                    </a:cubicBezTo>
                    <a:cubicBezTo>
                      <a:pt x="189818" y="232669"/>
                      <a:pt x="220387" y="439907"/>
                      <a:pt x="158981" y="621717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1" name="任意多边形: 形状 810"/>
              <p:cNvSpPr/>
              <p:nvPr/>
            </p:nvSpPr>
            <p:spPr>
              <a:xfrm>
                <a:off x="3958527" y="3821201"/>
                <a:ext cx="244305" cy="529420"/>
              </a:xfrm>
              <a:custGeom>
                <a:gdLst>
                  <a:gd name="connsiteX0" fmla="*/ 239736 w 244305"/>
                  <a:gd name="connsiteY0" fmla="*/ 529421 h 529420"/>
                  <a:gd name="connsiteX1" fmla="*/ 0 w 244305"/>
                  <a:gd name="connsiteY1" fmla="*/ 0 h 529420"/>
                  <a:gd name="connsiteX2" fmla="*/ 239736 w 244305"/>
                  <a:gd name="connsiteY2" fmla="*/ 529421 h 5294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44305" h="529420">
                    <a:moveTo>
                      <a:pt x="239736" y="529421"/>
                    </a:moveTo>
                    <a:cubicBezTo>
                      <a:pt x="265058" y="344506"/>
                      <a:pt x="185129" y="168051"/>
                      <a:pt x="0" y="0"/>
                    </a:cubicBezTo>
                    <a:cubicBezTo>
                      <a:pt x="4336" y="249586"/>
                      <a:pt x="84266" y="426095"/>
                      <a:pt x="239736" y="529421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2" name="任意多边形: 形状 811"/>
              <p:cNvSpPr/>
              <p:nvPr/>
            </p:nvSpPr>
            <p:spPr>
              <a:xfrm>
                <a:off x="4114157" y="3604004"/>
                <a:ext cx="212597" cy="460626"/>
              </a:xfrm>
              <a:custGeom>
                <a:gdLst>
                  <a:gd name="connsiteX0" fmla="*/ 0 w 212597"/>
                  <a:gd name="connsiteY0" fmla="*/ 0 h 460626"/>
                  <a:gd name="connsiteX1" fmla="*/ 208578 w 212597"/>
                  <a:gd name="connsiteY1" fmla="*/ 460626 h 460626"/>
                  <a:gd name="connsiteX2" fmla="*/ 0 w 212597"/>
                  <a:gd name="connsiteY2" fmla="*/ 0 h 4606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12596" h="460626">
                    <a:moveTo>
                      <a:pt x="0" y="0"/>
                    </a:moveTo>
                    <a:cubicBezTo>
                      <a:pt x="3587" y="217250"/>
                      <a:pt x="73131" y="370792"/>
                      <a:pt x="208578" y="460626"/>
                    </a:cubicBezTo>
                    <a:cubicBezTo>
                      <a:pt x="230742" y="299749"/>
                      <a:pt x="161251" y="146208"/>
                      <a:pt x="0" y="0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3" name="任意多边形: 形状 812"/>
              <p:cNvSpPr/>
              <p:nvPr/>
            </p:nvSpPr>
            <p:spPr>
              <a:xfrm>
                <a:off x="4183219" y="3293172"/>
                <a:ext cx="212478" cy="460626"/>
              </a:xfrm>
              <a:custGeom>
                <a:gdLst>
                  <a:gd name="connsiteX0" fmla="*/ 208578 w 212478"/>
                  <a:gd name="connsiteY0" fmla="*/ 460626 h 460626"/>
                  <a:gd name="connsiteX1" fmla="*/ 0 w 212478"/>
                  <a:gd name="connsiteY1" fmla="*/ 0 h 460626"/>
                  <a:gd name="connsiteX2" fmla="*/ 208578 w 212478"/>
                  <a:gd name="connsiteY2" fmla="*/ 460626 h 4606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12478" h="460626">
                    <a:moveTo>
                      <a:pt x="208578" y="460626"/>
                    </a:moveTo>
                    <a:cubicBezTo>
                      <a:pt x="230367" y="299857"/>
                      <a:pt x="160877" y="146314"/>
                      <a:pt x="0" y="0"/>
                    </a:cubicBezTo>
                    <a:cubicBezTo>
                      <a:pt x="3640" y="217357"/>
                      <a:pt x="73184" y="370899"/>
                      <a:pt x="208578" y="460626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4" name="任意多边形: 形状 813"/>
              <p:cNvSpPr/>
              <p:nvPr/>
            </p:nvSpPr>
            <p:spPr>
              <a:xfrm>
                <a:off x="3840954" y="4064684"/>
                <a:ext cx="192044" cy="624019"/>
              </a:xfrm>
              <a:custGeom>
                <a:gdLst>
                  <a:gd name="connsiteX0" fmla="*/ 162329 w 192044"/>
                  <a:gd name="connsiteY0" fmla="*/ 624019 h 624019"/>
                  <a:gd name="connsiteX1" fmla="*/ 19387 w 192044"/>
                  <a:gd name="connsiteY1" fmla="*/ 0 h 624019"/>
                  <a:gd name="connsiteX2" fmla="*/ 162329 w 192044"/>
                  <a:gd name="connsiteY2" fmla="*/ 624019 h 6240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2044" h="624019">
                    <a:moveTo>
                      <a:pt x="162329" y="624019"/>
                    </a:moveTo>
                    <a:cubicBezTo>
                      <a:pt x="16710" y="478561"/>
                      <a:pt x="-30937" y="270519"/>
                      <a:pt x="19387" y="0"/>
                    </a:cubicBezTo>
                    <a:cubicBezTo>
                      <a:pt x="182245" y="222068"/>
                      <a:pt x="229892" y="430057"/>
                      <a:pt x="162329" y="624019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15" name="任意多边形: 形状 814"/>
              <p:cNvSpPr/>
              <p:nvPr/>
            </p:nvSpPr>
            <p:spPr>
              <a:xfrm>
                <a:off x="3731587" y="3523158"/>
                <a:ext cx="737668" cy="1535640"/>
              </a:xfrm>
              <a:custGeom>
                <a:gdLst>
                  <a:gd name="connsiteX0" fmla="*/ 655766 w 737668"/>
                  <a:gd name="connsiteY0" fmla="*/ 478941 h 1535640"/>
                  <a:gd name="connsiteX1" fmla="*/ 453238 w 737668"/>
                  <a:gd name="connsiteY1" fmla="*/ 949525 h 1535640"/>
                  <a:gd name="connsiteX2" fmla="*/ 312545 w 737668"/>
                  <a:gd name="connsiteY2" fmla="*/ 1167365 h 1535640"/>
                  <a:gd name="connsiteX3" fmla="*/ 46469 w 737668"/>
                  <a:gd name="connsiteY3" fmla="*/ 1535640 h 1535640"/>
                  <a:gd name="connsiteX4" fmla="*/ 0 w 737668"/>
                  <a:gd name="connsiteY4" fmla="*/ 1535640 h 1535640"/>
                  <a:gd name="connsiteX5" fmla="*/ 42347 w 737668"/>
                  <a:gd name="connsiteY5" fmla="*/ 1486655 h 1535640"/>
                  <a:gd name="connsiteX6" fmla="*/ 271697 w 737668"/>
                  <a:gd name="connsiteY6" fmla="*/ 1165545 h 1535640"/>
                  <a:gd name="connsiteX7" fmla="*/ 284599 w 737668"/>
                  <a:gd name="connsiteY7" fmla="*/ 1147556 h 1535640"/>
                  <a:gd name="connsiteX8" fmla="*/ 421277 w 737668"/>
                  <a:gd name="connsiteY8" fmla="*/ 931912 h 1535640"/>
                  <a:gd name="connsiteX9" fmla="*/ 625250 w 737668"/>
                  <a:gd name="connsiteY9" fmla="*/ 467806 h 1535640"/>
                  <a:gd name="connsiteX10" fmla="*/ 706037 w 737668"/>
                  <a:gd name="connsiteY10" fmla="*/ 35714 h 1535640"/>
                  <a:gd name="connsiteX11" fmla="*/ 722044 w 737668"/>
                  <a:gd name="connsiteY11" fmla="*/ 5 h 1535640"/>
                  <a:gd name="connsiteX12" fmla="*/ 736873 w 737668"/>
                  <a:gd name="connsiteY12" fmla="*/ 34804 h 1535640"/>
                  <a:gd name="connsiteX13" fmla="*/ 655820 w 737668"/>
                  <a:gd name="connsiteY13" fmla="*/ 478994 h 15356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737668" h="1535640">
                    <a:moveTo>
                      <a:pt x="655766" y="478941"/>
                    </a:moveTo>
                    <a:cubicBezTo>
                      <a:pt x="605495" y="642655"/>
                      <a:pt x="537558" y="800427"/>
                      <a:pt x="453238" y="949525"/>
                    </a:cubicBezTo>
                    <a:cubicBezTo>
                      <a:pt x="411159" y="1021745"/>
                      <a:pt x="364261" y="1094395"/>
                      <a:pt x="312545" y="1167365"/>
                    </a:cubicBezTo>
                    <a:cubicBezTo>
                      <a:pt x="184432" y="1348424"/>
                      <a:pt x="161679" y="1403352"/>
                      <a:pt x="46469" y="1535640"/>
                    </a:cubicBezTo>
                    <a:lnTo>
                      <a:pt x="0" y="1535640"/>
                    </a:lnTo>
                    <a:cubicBezTo>
                      <a:pt x="15686" y="1517974"/>
                      <a:pt x="29659" y="1501806"/>
                      <a:pt x="42347" y="1486655"/>
                    </a:cubicBezTo>
                    <a:cubicBezTo>
                      <a:pt x="129451" y="1382687"/>
                      <a:pt x="156326" y="1326582"/>
                      <a:pt x="271697" y="1165545"/>
                    </a:cubicBezTo>
                    <a:lnTo>
                      <a:pt x="284599" y="1147556"/>
                    </a:lnTo>
                    <a:cubicBezTo>
                      <a:pt x="333852" y="1078066"/>
                      <a:pt x="379465" y="1006113"/>
                      <a:pt x="421277" y="931912"/>
                    </a:cubicBezTo>
                    <a:cubicBezTo>
                      <a:pt x="505972" y="785115"/>
                      <a:pt x="574391" y="629486"/>
                      <a:pt x="625250" y="467806"/>
                    </a:cubicBezTo>
                    <a:cubicBezTo>
                      <a:pt x="685479" y="282945"/>
                      <a:pt x="720491" y="138076"/>
                      <a:pt x="706037" y="35714"/>
                    </a:cubicBezTo>
                    <a:cubicBezTo>
                      <a:pt x="704645" y="26024"/>
                      <a:pt x="698328" y="862"/>
                      <a:pt x="722044" y="5"/>
                    </a:cubicBezTo>
                    <a:cubicBezTo>
                      <a:pt x="734143" y="-423"/>
                      <a:pt x="736338" y="25328"/>
                      <a:pt x="736873" y="34804"/>
                    </a:cubicBezTo>
                    <a:cubicBezTo>
                      <a:pt x="742495" y="140431"/>
                      <a:pt x="718618" y="288298"/>
                      <a:pt x="655820" y="478994"/>
                    </a:cubicBezTo>
                    <a:close/>
                  </a:path>
                </a:pathLst>
              </a:custGeom>
              <a:solidFill>
                <a:srgbClr val="7C9AF2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grpSp>
          <p:nvGrpSpPr>
            <p:cNvPr id="838" name="图形 4"/>
            <p:cNvGrpSpPr/>
            <p:nvPr/>
          </p:nvGrpSpPr>
          <p:grpSpPr>
            <a:xfrm>
              <a:off x="7152" y="1624"/>
              <a:ext cx="377" cy="356"/>
              <a:chOff x="1286739" y="3768633"/>
              <a:chExt cx="476775" cy="449461"/>
            </a:xfrm>
            <a:solidFill>
              <a:srgbClr val="92B5F8"/>
            </a:solidFill>
          </p:grpSpPr>
          <p:sp>
            <p:nvSpPr>
              <p:cNvPr id="839" name="任意多边形: 形状 838"/>
              <p:cNvSpPr/>
              <p:nvPr/>
            </p:nvSpPr>
            <p:spPr>
              <a:xfrm>
                <a:off x="1580468" y="4035049"/>
                <a:ext cx="183046" cy="183046"/>
              </a:xfrm>
              <a:custGeom>
                <a:gdLst>
                  <a:gd name="connsiteX0" fmla="*/ 73321 w 183046"/>
                  <a:gd name="connsiteY0" fmla="*/ 1850 h 183046"/>
                  <a:gd name="connsiteX1" fmla="*/ 181197 w 183046"/>
                  <a:gd name="connsiteY1" fmla="*/ 73321 h 183046"/>
                  <a:gd name="connsiteX2" fmla="*/ 109726 w 183046"/>
                  <a:gd name="connsiteY2" fmla="*/ 181197 h 183046"/>
                  <a:gd name="connsiteX3" fmla="*/ 1850 w 183046"/>
                  <a:gd name="connsiteY3" fmla="*/ 109725 h 183046"/>
                  <a:gd name="connsiteX4" fmla="*/ 73321 w 183046"/>
                  <a:gd name="connsiteY4" fmla="*/ 1850 h 1830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46" h="183046">
                    <a:moveTo>
                      <a:pt x="73321" y="1850"/>
                    </a:moveTo>
                    <a:cubicBezTo>
                      <a:pt x="122842" y="-8215"/>
                      <a:pt x="171132" y="23800"/>
                      <a:pt x="181197" y="73321"/>
                    </a:cubicBezTo>
                    <a:cubicBezTo>
                      <a:pt x="191261" y="122842"/>
                      <a:pt x="159247" y="171132"/>
                      <a:pt x="109726" y="181197"/>
                    </a:cubicBezTo>
                    <a:cubicBezTo>
                      <a:pt x="60204" y="191261"/>
                      <a:pt x="11915" y="159246"/>
                      <a:pt x="1850" y="109725"/>
                    </a:cubicBezTo>
                    <a:cubicBezTo>
                      <a:pt x="-8215" y="60204"/>
                      <a:pt x="23800" y="11914"/>
                      <a:pt x="73321" y="185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40" name="任意多边形: 形状 839"/>
              <p:cNvSpPr/>
              <p:nvPr/>
            </p:nvSpPr>
            <p:spPr>
              <a:xfrm>
                <a:off x="1287601" y="4000226"/>
                <a:ext cx="105734" cy="105734"/>
              </a:xfrm>
              <a:custGeom>
                <a:gdLst>
                  <a:gd name="connsiteX0" fmla="*/ 2195 w 105734"/>
                  <a:gd name="connsiteY0" fmla="*/ 37850 h 105734"/>
                  <a:gd name="connsiteX1" fmla="*/ 67884 w 105734"/>
                  <a:gd name="connsiteY1" fmla="*/ 2195 h 105734"/>
                  <a:gd name="connsiteX2" fmla="*/ 103539 w 105734"/>
                  <a:gd name="connsiteY2" fmla="*/ 67884 h 105734"/>
                  <a:gd name="connsiteX3" fmla="*/ 37850 w 105734"/>
                  <a:gd name="connsiteY3" fmla="*/ 103540 h 105734"/>
                  <a:gd name="connsiteX4" fmla="*/ 2195 w 105734"/>
                  <a:gd name="connsiteY4" fmla="*/ 37850 h 1057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34" h="105734">
                    <a:moveTo>
                      <a:pt x="2195" y="37850"/>
                    </a:moveTo>
                    <a:cubicBezTo>
                      <a:pt x="10493" y="9851"/>
                      <a:pt x="39885" y="-6103"/>
                      <a:pt x="67884" y="2195"/>
                    </a:cubicBezTo>
                    <a:cubicBezTo>
                      <a:pt x="95884" y="10493"/>
                      <a:pt x="111837" y="39885"/>
                      <a:pt x="103539" y="67884"/>
                    </a:cubicBezTo>
                    <a:cubicBezTo>
                      <a:pt x="95241" y="95884"/>
                      <a:pt x="65850" y="111837"/>
                      <a:pt x="37850" y="103540"/>
                    </a:cubicBezTo>
                    <a:cubicBezTo>
                      <a:pt x="9851" y="95241"/>
                      <a:pt x="-6103" y="65850"/>
                      <a:pt x="2195" y="37850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841" name="任意多边形: 形状 840"/>
              <p:cNvSpPr/>
              <p:nvPr/>
            </p:nvSpPr>
            <p:spPr>
              <a:xfrm>
                <a:off x="1286739" y="3768633"/>
                <a:ext cx="67187" cy="67177"/>
              </a:xfrm>
              <a:custGeom>
                <a:gdLst>
                  <a:gd name="connsiteX0" fmla="*/ 4074 w 67187"/>
                  <a:gd name="connsiteY0" fmla="*/ 49622 h 67177"/>
                  <a:gd name="connsiteX1" fmla="*/ 17565 w 67187"/>
                  <a:gd name="connsiteY1" fmla="*/ 4063 h 67177"/>
                  <a:gd name="connsiteX2" fmla="*/ 63125 w 67187"/>
                  <a:gd name="connsiteY2" fmla="*/ 17554 h 67177"/>
                  <a:gd name="connsiteX3" fmla="*/ 49633 w 67187"/>
                  <a:gd name="connsiteY3" fmla="*/ 63114 h 67177"/>
                  <a:gd name="connsiteX4" fmla="*/ 4074 w 67187"/>
                  <a:gd name="connsiteY4" fmla="*/ 49622 h 671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187" h="67177">
                    <a:moveTo>
                      <a:pt x="4074" y="49622"/>
                    </a:moveTo>
                    <a:cubicBezTo>
                      <a:pt x="-4759" y="33294"/>
                      <a:pt x="1237" y="12897"/>
                      <a:pt x="17565" y="4063"/>
                    </a:cubicBezTo>
                    <a:cubicBezTo>
                      <a:pt x="33894" y="-4770"/>
                      <a:pt x="54291" y="1279"/>
                      <a:pt x="63125" y="17554"/>
                    </a:cubicBezTo>
                    <a:cubicBezTo>
                      <a:pt x="71958" y="33883"/>
                      <a:pt x="65908" y="54280"/>
                      <a:pt x="49633" y="63114"/>
                    </a:cubicBezTo>
                    <a:cubicBezTo>
                      <a:pt x="33358" y="71947"/>
                      <a:pt x="12907" y="65898"/>
                      <a:pt x="4074" y="49622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</p:grpSp>
      <p:sp>
        <p:nvSpPr>
          <p:cNvPr id="108" name="文本框 107"/>
          <p:cNvSpPr txBox="1"/>
          <p:nvPr/>
        </p:nvSpPr>
        <p:spPr>
          <a:xfrm>
            <a:off x="2306955" y="2684145"/>
            <a:ext cx="7560945" cy="982980"/>
          </a:xfrm>
          <a:prstGeom prst="rect">
            <a:avLst/>
          </a:prstGeom>
          <a:noFill/>
          <a:effectLst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</a:pPr>
            <a:r>
              <a:rPr lang="zh-CN" altLang="en-US" sz="6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儿童</a:t>
            </a:r>
            <a:r>
              <a:rPr lang="zh-CN" altLang="en-US" sz="6000">
                <a:solidFill>
                  <a:srgbClr val="F05222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易感染</a:t>
            </a:r>
            <a:r>
              <a:rPr lang="zh-CN" altLang="en-US" sz="6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  <a:sym typeface="+mn-ea"/>
              </a:rPr>
              <a:t>水痘原因</a:t>
            </a:r>
            <a:endParaRPr lang="zh-CN" altLang="en-US" sz="6000">
              <a:solidFill>
                <a:srgbClr val="F05222"/>
              </a:solidFill>
              <a:latin typeface="汉仪文黑-85W" panose="00020600040101010101" charset="-122"/>
              <a:ea typeface="汉仪文黑-85W" panose="00020600040101010101" charset="-122"/>
              <a:cs typeface="汉仪旗黑-55简" panose="00020600040101010101" charset="-128"/>
              <a:sym typeface="+mn-ea"/>
            </a:endParaRPr>
          </a:p>
        </p:txBody>
      </p:sp>
      <p:sp>
        <p:nvSpPr>
          <p:cNvPr id="55" name="同侧圆角矩形 54"/>
          <p:cNvSpPr/>
          <p:nvPr/>
        </p:nvSpPr>
        <p:spPr>
          <a:xfrm>
            <a:off x="-17145" y="5941695"/>
            <a:ext cx="12209145" cy="836930"/>
          </a:xfrm>
          <a:prstGeom prst="round2SameRect">
            <a:avLst>
              <a:gd name="adj1" fmla="val 34901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sp>
        <p:nvSpPr>
          <p:cNvPr id="64" name="同侧圆角矩形 63"/>
          <p:cNvSpPr/>
          <p:nvPr/>
        </p:nvSpPr>
        <p:spPr>
          <a:xfrm>
            <a:off x="-17145" y="6043295"/>
            <a:ext cx="12209145" cy="836930"/>
          </a:xfrm>
          <a:prstGeom prst="round2SameRect">
            <a:avLst>
              <a:gd name="adj1" fmla="val 45523"/>
              <a:gd name="adj2" fmla="val 0"/>
            </a:avLst>
          </a:prstGeom>
          <a:gradFill>
            <a:gsLst>
              <a:gs pos="0">
                <a:srgbClr val="859AD6"/>
              </a:gs>
              <a:gs pos="95000">
                <a:srgbClr val="3752A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旗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旗黑-55简" panose="00020600040101010101" charset="-128"/>
            </a:endParaRPr>
          </a:p>
        </p:txBody>
      </p:sp>
      <p:grpSp>
        <p:nvGrpSpPr>
          <p:cNvPr id="65" name="图形 4"/>
          <p:cNvGrpSpPr/>
          <p:nvPr/>
        </p:nvGrpSpPr>
        <p:grpSpPr>
          <a:xfrm flipH="1">
            <a:off x="10376535" y="1611630"/>
            <a:ext cx="932180" cy="101854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66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7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8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69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0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1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2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3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4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5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76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77" name="图形 4"/>
          <p:cNvGrpSpPr/>
          <p:nvPr/>
        </p:nvGrpSpPr>
        <p:grpSpPr>
          <a:xfrm flipH="1">
            <a:off x="1235075" y="2466340"/>
            <a:ext cx="549910" cy="601345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78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0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1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2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3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4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5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6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7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8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89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90" name="图形 4"/>
          <p:cNvGrpSpPr/>
          <p:nvPr/>
        </p:nvGrpSpPr>
        <p:grpSpPr>
          <a:xfrm>
            <a:off x="2330450" y="1774190"/>
            <a:ext cx="240665" cy="262890"/>
            <a:chOff x="7719267" y="2220507"/>
            <a:chExt cx="582597" cy="632996"/>
          </a:xfrm>
          <a:solidFill>
            <a:srgbClr val="E3EAFF"/>
          </a:solidFill>
        </p:grpSpPr>
        <p:sp>
          <p:nvSpPr>
            <p:cNvPr id="9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9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0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10" name="图形 4"/>
          <p:cNvGrpSpPr/>
          <p:nvPr/>
        </p:nvGrpSpPr>
        <p:grpSpPr>
          <a:xfrm rot="16200000" flipV="1">
            <a:off x="9479915" y="1356360"/>
            <a:ext cx="226695" cy="247650"/>
            <a:chOff x="7719267" y="2220507"/>
            <a:chExt cx="582597" cy="632996"/>
          </a:xfrm>
          <a:solidFill>
            <a:srgbClr val="859AD6"/>
          </a:solidFill>
        </p:grpSpPr>
        <p:sp>
          <p:nvSpPr>
            <p:cNvPr id="11" name="任意多边形: 形状 751"/>
            <p:cNvSpPr/>
            <p:nvPr/>
          </p:nvSpPr>
          <p:spPr>
            <a:xfrm>
              <a:off x="7912017" y="2482711"/>
              <a:ext cx="237978" cy="238026"/>
            </a:xfrm>
            <a:custGeom>
              <a:gdLst>
                <a:gd name="connsiteX0" fmla="*/ 64088 w 237978"/>
                <a:gd name="connsiteY0" fmla="*/ 13466 h 238026"/>
                <a:gd name="connsiteX1" fmla="*/ 224536 w 237978"/>
                <a:gd name="connsiteY1" fmla="*/ 64111 h 238026"/>
                <a:gd name="connsiteX2" fmla="*/ 173891 w 237978"/>
                <a:gd name="connsiteY2" fmla="*/ 224560 h 238026"/>
                <a:gd name="connsiteX3" fmla="*/ 13443 w 237978"/>
                <a:gd name="connsiteY3" fmla="*/ 173914 h 238026"/>
                <a:gd name="connsiteX4" fmla="*/ 64088 w 237978"/>
                <a:gd name="connsiteY4" fmla="*/ 13466 h 2380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978" h="238024">
                  <a:moveTo>
                    <a:pt x="64088" y="13466"/>
                  </a:moveTo>
                  <a:cubicBezTo>
                    <a:pt x="122389" y="-16889"/>
                    <a:pt x="194235" y="5811"/>
                    <a:pt x="224536" y="64111"/>
                  </a:cubicBezTo>
                  <a:cubicBezTo>
                    <a:pt x="254838" y="122413"/>
                    <a:pt x="232192" y="194205"/>
                    <a:pt x="173891" y="224560"/>
                  </a:cubicBezTo>
                  <a:cubicBezTo>
                    <a:pt x="115590" y="254915"/>
                    <a:pt x="43798" y="232216"/>
                    <a:pt x="13443" y="173914"/>
                  </a:cubicBezTo>
                  <a:cubicBezTo>
                    <a:pt x="-16859" y="115613"/>
                    <a:pt x="5787" y="43821"/>
                    <a:pt x="64088" y="13466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2" name="任意多边形: 形状 752"/>
            <p:cNvSpPr/>
            <p:nvPr/>
          </p:nvSpPr>
          <p:spPr>
            <a:xfrm>
              <a:off x="7719267" y="2471579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6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8" y="2916"/>
                    <a:pt x="112826" y="32200"/>
                  </a:cubicBezTo>
                  <a:cubicBezTo>
                    <a:pt x="128084" y="61485"/>
                    <a:pt x="116681" y="97568"/>
                    <a:pt x="87396" y="112826"/>
                  </a:cubicBezTo>
                  <a:cubicBezTo>
                    <a:pt x="58112" y="128084"/>
                    <a:pt x="22028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3" name="任意多边形: 形状 753"/>
            <p:cNvSpPr/>
            <p:nvPr/>
          </p:nvSpPr>
          <p:spPr>
            <a:xfrm>
              <a:off x="8014961" y="2220507"/>
              <a:ext cx="119570" cy="119570"/>
            </a:xfrm>
            <a:custGeom>
              <a:gdLst>
                <a:gd name="connsiteX0" fmla="*/ 42680 w 119570"/>
                <a:gd name="connsiteY0" fmla="*/ 2528 h 119570"/>
                <a:gd name="connsiteX1" fmla="*/ 117042 w 119570"/>
                <a:gd name="connsiteY1" fmla="*/ 42680 h 119570"/>
                <a:gd name="connsiteX2" fmla="*/ 76890 w 119570"/>
                <a:gd name="connsiteY2" fmla="*/ 117042 h 119570"/>
                <a:gd name="connsiteX3" fmla="*/ 2528 w 119570"/>
                <a:gd name="connsiteY3" fmla="*/ 76890 h 119570"/>
                <a:gd name="connsiteX4" fmla="*/ 42680 w 119570"/>
                <a:gd name="connsiteY4" fmla="*/ 2528 h 1195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70" h="119570">
                  <a:moveTo>
                    <a:pt x="42680" y="2528"/>
                  </a:moveTo>
                  <a:cubicBezTo>
                    <a:pt x="74320" y="-6948"/>
                    <a:pt x="107620" y="11041"/>
                    <a:pt x="117042" y="42680"/>
                  </a:cubicBezTo>
                  <a:cubicBezTo>
                    <a:pt x="126518" y="74320"/>
                    <a:pt x="108530" y="107620"/>
                    <a:pt x="76890" y="117042"/>
                  </a:cubicBezTo>
                  <a:cubicBezTo>
                    <a:pt x="45250" y="126518"/>
                    <a:pt x="11950" y="108530"/>
                    <a:pt x="2528" y="76890"/>
                  </a:cubicBezTo>
                  <a:cubicBezTo>
                    <a:pt x="-6948" y="45250"/>
                    <a:pt x="11041" y="11951"/>
                    <a:pt x="42680" y="252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4" name="任意多边形: 形状 754"/>
            <p:cNvSpPr/>
            <p:nvPr/>
          </p:nvSpPr>
          <p:spPr>
            <a:xfrm>
              <a:off x="7817181" y="2730082"/>
              <a:ext cx="85554" cy="85540"/>
            </a:xfrm>
            <a:custGeom>
              <a:gdLst>
                <a:gd name="connsiteX0" fmla="*/ 30491 w 85554"/>
                <a:gd name="connsiteY0" fmla="*/ 1815 h 85540"/>
                <a:gd name="connsiteX1" fmla="*/ 83760 w 85554"/>
                <a:gd name="connsiteY1" fmla="*/ 30510 h 85540"/>
                <a:gd name="connsiteX2" fmla="*/ 55064 w 85554"/>
                <a:gd name="connsiteY2" fmla="*/ 83725 h 85540"/>
                <a:gd name="connsiteX3" fmla="*/ 1795 w 85554"/>
                <a:gd name="connsiteY3" fmla="*/ 55030 h 85540"/>
                <a:gd name="connsiteX4" fmla="*/ 30544 w 85554"/>
                <a:gd name="connsiteY4" fmla="*/ 1815 h 85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554" h="85540">
                  <a:moveTo>
                    <a:pt x="30491" y="1815"/>
                  </a:moveTo>
                  <a:cubicBezTo>
                    <a:pt x="53136" y="-4984"/>
                    <a:pt x="76960" y="7918"/>
                    <a:pt x="83760" y="30510"/>
                  </a:cubicBezTo>
                  <a:cubicBezTo>
                    <a:pt x="90505" y="53156"/>
                    <a:pt x="77656" y="76980"/>
                    <a:pt x="55064" y="83725"/>
                  </a:cubicBezTo>
                  <a:cubicBezTo>
                    <a:pt x="32418" y="90525"/>
                    <a:pt x="8594" y="77622"/>
                    <a:pt x="1795" y="55030"/>
                  </a:cubicBezTo>
                  <a:cubicBezTo>
                    <a:pt x="-4950" y="32384"/>
                    <a:pt x="7898" y="8561"/>
                    <a:pt x="30544" y="1815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5" name="任意多边形: 形状 755"/>
            <p:cNvSpPr/>
            <p:nvPr/>
          </p:nvSpPr>
          <p:spPr>
            <a:xfrm>
              <a:off x="7829946" y="2266062"/>
              <a:ext cx="81182" cy="81193"/>
            </a:xfrm>
            <a:custGeom>
              <a:gdLst>
                <a:gd name="connsiteX0" fmla="*/ 59859 w 81182"/>
                <a:gd name="connsiteY0" fmla="*/ 4888 h 81193"/>
                <a:gd name="connsiteX1" fmla="*/ 76295 w 81182"/>
                <a:gd name="connsiteY1" fmla="*/ 59869 h 81193"/>
                <a:gd name="connsiteX2" fmla="*/ 21313 w 81182"/>
                <a:gd name="connsiteY2" fmla="*/ 76305 h 81193"/>
                <a:gd name="connsiteX3" fmla="*/ 4877 w 81182"/>
                <a:gd name="connsiteY3" fmla="*/ 21324 h 81193"/>
                <a:gd name="connsiteX4" fmla="*/ 59859 w 81182"/>
                <a:gd name="connsiteY4" fmla="*/ 4888 h 811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182" h="81193">
                  <a:moveTo>
                    <a:pt x="59859" y="4888"/>
                  </a:moveTo>
                  <a:cubicBezTo>
                    <a:pt x="79614" y="15542"/>
                    <a:pt x="86949" y="40168"/>
                    <a:pt x="76295" y="59869"/>
                  </a:cubicBezTo>
                  <a:cubicBezTo>
                    <a:pt x="65641" y="79624"/>
                    <a:pt x="41014" y="86959"/>
                    <a:pt x="21313" y="76305"/>
                  </a:cubicBezTo>
                  <a:cubicBezTo>
                    <a:pt x="1612" y="65651"/>
                    <a:pt x="-5777" y="41025"/>
                    <a:pt x="4877" y="21324"/>
                  </a:cubicBezTo>
                  <a:cubicBezTo>
                    <a:pt x="15531" y="1569"/>
                    <a:pt x="40158" y="-5766"/>
                    <a:pt x="59859" y="488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6" name="任意多边形: 形状 756"/>
            <p:cNvSpPr/>
            <p:nvPr/>
          </p:nvSpPr>
          <p:spPr>
            <a:xfrm>
              <a:off x="8195399" y="2551864"/>
              <a:ext cx="106465" cy="106465"/>
            </a:xfrm>
            <a:custGeom>
              <a:gdLst>
                <a:gd name="connsiteX0" fmla="*/ 49191 w 106465"/>
                <a:gd name="connsiteY0" fmla="*/ 151 h 106465"/>
                <a:gd name="connsiteX1" fmla="*/ 106314 w 106465"/>
                <a:gd name="connsiteY1" fmla="*/ 49244 h 106465"/>
                <a:gd name="connsiteX2" fmla="*/ 57221 w 106465"/>
                <a:gd name="connsiteY2" fmla="*/ 106314 h 106465"/>
                <a:gd name="connsiteX3" fmla="*/ 151 w 106465"/>
                <a:gd name="connsiteY3" fmla="*/ 57221 h 106465"/>
                <a:gd name="connsiteX4" fmla="*/ 49244 w 106465"/>
                <a:gd name="connsiteY4" fmla="*/ 151 h 1064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465" h="106465">
                  <a:moveTo>
                    <a:pt x="49191" y="151"/>
                  </a:moveTo>
                  <a:cubicBezTo>
                    <a:pt x="78528" y="-2044"/>
                    <a:pt x="104065" y="19906"/>
                    <a:pt x="106314" y="49244"/>
                  </a:cubicBezTo>
                  <a:cubicBezTo>
                    <a:pt x="108509" y="78582"/>
                    <a:pt x="86559" y="104119"/>
                    <a:pt x="57221" y="106314"/>
                  </a:cubicBezTo>
                  <a:cubicBezTo>
                    <a:pt x="27883" y="108509"/>
                    <a:pt x="2346" y="86559"/>
                    <a:pt x="151" y="57221"/>
                  </a:cubicBezTo>
                  <a:cubicBezTo>
                    <a:pt x="-2043" y="27883"/>
                    <a:pt x="19906" y="2346"/>
                    <a:pt x="49244" y="15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7" name="任意多边形: 形状 757"/>
            <p:cNvSpPr/>
            <p:nvPr/>
          </p:nvSpPr>
          <p:spPr>
            <a:xfrm>
              <a:off x="8127748" y="2733907"/>
              <a:ext cx="119596" cy="119596"/>
            </a:xfrm>
            <a:custGeom>
              <a:gdLst>
                <a:gd name="connsiteX0" fmla="*/ 32200 w 119596"/>
                <a:gd name="connsiteY0" fmla="*/ 6771 h 119596"/>
                <a:gd name="connsiteX1" fmla="*/ 112826 w 119596"/>
                <a:gd name="connsiteY1" fmla="*/ 32200 h 119596"/>
                <a:gd name="connsiteX2" fmla="*/ 87397 w 119596"/>
                <a:gd name="connsiteY2" fmla="*/ 112826 h 119596"/>
                <a:gd name="connsiteX3" fmla="*/ 6771 w 119596"/>
                <a:gd name="connsiteY3" fmla="*/ 87396 h 119596"/>
                <a:gd name="connsiteX4" fmla="*/ 32200 w 119596"/>
                <a:gd name="connsiteY4" fmla="*/ 6771 h 119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596" h="119596">
                  <a:moveTo>
                    <a:pt x="32200" y="6771"/>
                  </a:moveTo>
                  <a:cubicBezTo>
                    <a:pt x="61485" y="-8487"/>
                    <a:pt x="97569" y="2916"/>
                    <a:pt x="112826" y="32200"/>
                  </a:cubicBezTo>
                  <a:cubicBezTo>
                    <a:pt x="128084" y="61485"/>
                    <a:pt x="116681" y="97568"/>
                    <a:pt x="87397" y="112826"/>
                  </a:cubicBezTo>
                  <a:cubicBezTo>
                    <a:pt x="58112" y="128084"/>
                    <a:pt x="22029" y="116681"/>
                    <a:pt x="6771" y="87396"/>
                  </a:cubicBezTo>
                  <a:cubicBezTo>
                    <a:pt x="-8487" y="58112"/>
                    <a:pt x="2916" y="22028"/>
                    <a:pt x="32200" y="6771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8" name="任意多边形: 形状 758"/>
            <p:cNvSpPr/>
            <p:nvPr/>
          </p:nvSpPr>
          <p:spPr>
            <a:xfrm>
              <a:off x="8025922" y="2580311"/>
              <a:ext cx="222922" cy="36241"/>
            </a:xfrm>
            <a:custGeom>
              <a:gdLst>
                <a:gd name="connsiteX0" fmla="*/ 222897 w 222922"/>
                <a:gd name="connsiteY0" fmla="*/ 24974 h 36241"/>
                <a:gd name="connsiteX1" fmla="*/ 222897 w 222922"/>
                <a:gd name="connsiteY1" fmla="*/ 24974 h 36241"/>
                <a:gd name="connsiteX2" fmla="*/ 210155 w 222922"/>
                <a:gd name="connsiteY2" fmla="*/ 36216 h 36241"/>
                <a:gd name="connsiteX3" fmla="*/ 11268 w 222922"/>
                <a:gd name="connsiteY3" fmla="*/ 24010 h 36241"/>
                <a:gd name="connsiteX4" fmla="*/ 25 w 222922"/>
                <a:gd name="connsiteY4" fmla="*/ 11268 h 36241"/>
                <a:gd name="connsiteX5" fmla="*/ 25 w 222922"/>
                <a:gd name="connsiteY5" fmla="*/ 11268 h 36241"/>
                <a:gd name="connsiteX6" fmla="*/ 12767 w 222922"/>
                <a:gd name="connsiteY6" fmla="*/ 25 h 36241"/>
                <a:gd name="connsiteX7" fmla="*/ 211654 w 222922"/>
                <a:gd name="connsiteY7" fmla="*/ 12232 h 36241"/>
                <a:gd name="connsiteX8" fmla="*/ 222897 w 222922"/>
                <a:gd name="connsiteY8" fmla="*/ 24974 h 362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922" h="36241">
                  <a:moveTo>
                    <a:pt x="222897" y="24974"/>
                  </a:moveTo>
                  <a:lnTo>
                    <a:pt x="222897" y="24974"/>
                  </a:lnTo>
                  <a:cubicBezTo>
                    <a:pt x="222468" y="31612"/>
                    <a:pt x="216794" y="36644"/>
                    <a:pt x="210155" y="36216"/>
                  </a:cubicBezTo>
                  <a:lnTo>
                    <a:pt x="11268" y="24010"/>
                  </a:lnTo>
                  <a:cubicBezTo>
                    <a:pt x="4630" y="23582"/>
                    <a:pt x="-403" y="17907"/>
                    <a:pt x="25" y="11268"/>
                  </a:cubicBezTo>
                  <a:lnTo>
                    <a:pt x="25" y="11268"/>
                  </a:lnTo>
                  <a:cubicBezTo>
                    <a:pt x="454" y="4629"/>
                    <a:pt x="6129" y="-403"/>
                    <a:pt x="12767" y="25"/>
                  </a:cubicBezTo>
                  <a:lnTo>
                    <a:pt x="211654" y="12232"/>
                  </a:lnTo>
                  <a:cubicBezTo>
                    <a:pt x="218293" y="12660"/>
                    <a:pt x="223325" y="18335"/>
                    <a:pt x="222897" y="2497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19" name="任意多边形: 形状 759"/>
            <p:cNvSpPr/>
            <p:nvPr/>
          </p:nvSpPr>
          <p:spPr>
            <a:xfrm>
              <a:off x="7780920" y="2519580"/>
              <a:ext cx="235919" cy="106843"/>
            </a:xfrm>
            <a:custGeom>
              <a:gdLst>
                <a:gd name="connsiteX0" fmla="*/ 235017 w 235919"/>
                <a:gd name="connsiteY0" fmla="*/ 98178 h 106843"/>
                <a:gd name="connsiteX1" fmla="*/ 235017 w 235919"/>
                <a:gd name="connsiteY1" fmla="*/ 98178 h 106843"/>
                <a:gd name="connsiteX2" fmla="*/ 217617 w 235919"/>
                <a:gd name="connsiteY2" fmla="*/ 105941 h 106843"/>
                <a:gd name="connsiteX3" fmla="*/ 8665 w 235919"/>
                <a:gd name="connsiteY3" fmla="*/ 26065 h 106843"/>
                <a:gd name="connsiteX4" fmla="*/ 903 w 235919"/>
                <a:gd name="connsiteY4" fmla="*/ 8665 h 106843"/>
                <a:gd name="connsiteX5" fmla="*/ 903 w 235919"/>
                <a:gd name="connsiteY5" fmla="*/ 8665 h 106843"/>
                <a:gd name="connsiteX6" fmla="*/ 18302 w 235919"/>
                <a:gd name="connsiteY6" fmla="*/ 903 h 106843"/>
                <a:gd name="connsiteX7" fmla="*/ 227254 w 235919"/>
                <a:gd name="connsiteY7" fmla="*/ 80779 h 106843"/>
                <a:gd name="connsiteX8" fmla="*/ 235017 w 235919"/>
                <a:gd name="connsiteY8" fmla="*/ 98178 h 1068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919" h="106841">
                  <a:moveTo>
                    <a:pt x="235017" y="98178"/>
                  </a:moveTo>
                  <a:lnTo>
                    <a:pt x="235017" y="98178"/>
                  </a:lnTo>
                  <a:cubicBezTo>
                    <a:pt x="232340" y="105138"/>
                    <a:pt x="224577" y="108618"/>
                    <a:pt x="217617" y="105941"/>
                  </a:cubicBezTo>
                  <a:lnTo>
                    <a:pt x="8665" y="26065"/>
                  </a:lnTo>
                  <a:cubicBezTo>
                    <a:pt x="1705" y="23388"/>
                    <a:pt x="-1774" y="15625"/>
                    <a:pt x="903" y="8665"/>
                  </a:cubicBezTo>
                  <a:lnTo>
                    <a:pt x="903" y="8665"/>
                  </a:lnTo>
                  <a:cubicBezTo>
                    <a:pt x="3579" y="1706"/>
                    <a:pt x="11342" y="-1774"/>
                    <a:pt x="18302" y="903"/>
                  </a:cubicBezTo>
                  <a:lnTo>
                    <a:pt x="227254" y="80779"/>
                  </a:lnTo>
                  <a:cubicBezTo>
                    <a:pt x="234214" y="83455"/>
                    <a:pt x="237694" y="91218"/>
                    <a:pt x="235017" y="98178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0" name="任意多边形: 形状 760"/>
            <p:cNvSpPr/>
            <p:nvPr/>
          </p:nvSpPr>
          <p:spPr>
            <a:xfrm>
              <a:off x="8041734" y="2312863"/>
              <a:ext cx="47445" cy="249758"/>
            </a:xfrm>
            <a:custGeom>
              <a:gdLst>
                <a:gd name="connsiteX0" fmla="*/ 35180 w 47445"/>
                <a:gd name="connsiteY0" fmla="*/ 59 h 249758"/>
                <a:gd name="connsiteX1" fmla="*/ 35180 w 47445"/>
                <a:gd name="connsiteY1" fmla="*/ 59 h 249758"/>
                <a:gd name="connsiteX2" fmla="*/ 47386 w 47445"/>
                <a:gd name="connsiteY2" fmla="*/ 14729 h 249758"/>
                <a:gd name="connsiteX3" fmla="*/ 26935 w 47445"/>
                <a:gd name="connsiteY3" fmla="*/ 237493 h 249758"/>
                <a:gd name="connsiteX4" fmla="*/ 12266 w 47445"/>
                <a:gd name="connsiteY4" fmla="*/ 249699 h 249758"/>
                <a:gd name="connsiteX5" fmla="*/ 12266 w 47445"/>
                <a:gd name="connsiteY5" fmla="*/ 249699 h 249758"/>
                <a:gd name="connsiteX6" fmla="*/ 60 w 47445"/>
                <a:gd name="connsiteY6" fmla="*/ 235030 h 249758"/>
                <a:gd name="connsiteX7" fmla="*/ 20510 w 47445"/>
                <a:gd name="connsiteY7" fmla="*/ 12266 h 249758"/>
                <a:gd name="connsiteX8" fmla="*/ 35180 w 47445"/>
                <a:gd name="connsiteY8" fmla="*/ 59 h 2497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445" h="249758">
                  <a:moveTo>
                    <a:pt x="35180" y="59"/>
                  </a:moveTo>
                  <a:lnTo>
                    <a:pt x="35180" y="59"/>
                  </a:lnTo>
                  <a:cubicBezTo>
                    <a:pt x="42621" y="755"/>
                    <a:pt x="48082" y="7287"/>
                    <a:pt x="47386" y="14729"/>
                  </a:cubicBezTo>
                  <a:lnTo>
                    <a:pt x="26935" y="237493"/>
                  </a:lnTo>
                  <a:cubicBezTo>
                    <a:pt x="26239" y="244935"/>
                    <a:pt x="19708" y="250395"/>
                    <a:pt x="12266" y="249699"/>
                  </a:cubicBezTo>
                  <a:lnTo>
                    <a:pt x="12266" y="249699"/>
                  </a:lnTo>
                  <a:cubicBezTo>
                    <a:pt x="4825" y="249003"/>
                    <a:pt x="-636" y="242472"/>
                    <a:pt x="60" y="235030"/>
                  </a:cubicBezTo>
                  <a:lnTo>
                    <a:pt x="20510" y="12266"/>
                  </a:lnTo>
                  <a:cubicBezTo>
                    <a:pt x="21206" y="4878"/>
                    <a:pt x="27738" y="-637"/>
                    <a:pt x="35180" y="59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  <p:sp>
          <p:nvSpPr>
            <p:cNvPr id="21" name="任意多边形: 形状 761"/>
            <p:cNvSpPr/>
            <p:nvPr/>
          </p:nvSpPr>
          <p:spPr>
            <a:xfrm>
              <a:off x="8057456" y="2574744"/>
              <a:ext cx="141544" cy="219116"/>
            </a:xfrm>
            <a:custGeom>
              <a:gdLst>
                <a:gd name="connsiteX0" fmla="*/ 6556 w 141544"/>
                <a:gd name="connsiteY0" fmla="*/ 1898 h 219116"/>
                <a:gd name="connsiteX1" fmla="*/ 6556 w 141544"/>
                <a:gd name="connsiteY1" fmla="*/ 1898 h 219116"/>
                <a:gd name="connsiteX2" fmla="*/ 25079 w 141544"/>
                <a:gd name="connsiteY2" fmla="*/ 6556 h 219116"/>
                <a:gd name="connsiteX3" fmla="*/ 139647 w 141544"/>
                <a:gd name="connsiteY3" fmla="*/ 198697 h 219116"/>
                <a:gd name="connsiteX4" fmla="*/ 134989 w 141544"/>
                <a:gd name="connsiteY4" fmla="*/ 217221 h 219116"/>
                <a:gd name="connsiteX5" fmla="*/ 134989 w 141544"/>
                <a:gd name="connsiteY5" fmla="*/ 217221 h 219116"/>
                <a:gd name="connsiteX6" fmla="*/ 116466 w 141544"/>
                <a:gd name="connsiteY6" fmla="*/ 212510 h 219116"/>
                <a:gd name="connsiteX7" fmla="*/ 1898 w 141544"/>
                <a:gd name="connsiteY7" fmla="*/ 20368 h 219116"/>
                <a:gd name="connsiteX8" fmla="*/ 6556 w 141544"/>
                <a:gd name="connsiteY8" fmla="*/ 1844 h 219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544" h="219116">
                  <a:moveTo>
                    <a:pt x="6556" y="1898"/>
                  </a:moveTo>
                  <a:lnTo>
                    <a:pt x="6556" y="1898"/>
                  </a:lnTo>
                  <a:cubicBezTo>
                    <a:pt x="12980" y="-1903"/>
                    <a:pt x="21225" y="185"/>
                    <a:pt x="25079" y="6556"/>
                  </a:cubicBezTo>
                  <a:lnTo>
                    <a:pt x="139647" y="198697"/>
                  </a:lnTo>
                  <a:cubicBezTo>
                    <a:pt x="143448" y="205122"/>
                    <a:pt x="141360" y="213366"/>
                    <a:pt x="134989" y="217221"/>
                  </a:cubicBezTo>
                  <a:lnTo>
                    <a:pt x="134989" y="217221"/>
                  </a:lnTo>
                  <a:cubicBezTo>
                    <a:pt x="128565" y="221022"/>
                    <a:pt x="120321" y="218934"/>
                    <a:pt x="116466" y="212510"/>
                  </a:cubicBezTo>
                  <a:lnTo>
                    <a:pt x="1898" y="20368"/>
                  </a:lnTo>
                  <a:cubicBezTo>
                    <a:pt x="-1903" y="13944"/>
                    <a:pt x="185" y="5699"/>
                    <a:pt x="6556" y="1844"/>
                  </a:cubicBezTo>
                  <a:close/>
                </a:path>
              </a:pathLst>
            </a:custGeom>
            <a:grpFill/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5000625" y="1881814"/>
            <a:ext cx="2172970" cy="561357"/>
            <a:chOff x="8493" y="2136"/>
            <a:chExt cx="3334" cy="861"/>
          </a:xfrm>
        </p:grpSpPr>
        <p:sp>
          <p:nvSpPr>
            <p:cNvPr id="23" name="圆角矩形 22"/>
            <p:cNvSpPr/>
            <p:nvPr/>
          </p:nvSpPr>
          <p:spPr>
            <a:xfrm>
              <a:off x="8493" y="2136"/>
              <a:ext cx="3334" cy="861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>
              <a:solidFill>
                <a:srgbClr val="E3EAFF"/>
              </a:solidFill>
            </a:ln>
            <a:effectLst>
              <a:outerShdw blurRad="127000" dist="63500" dir="2700000" algn="tl" rotWithShape="0">
                <a:srgbClr val="3752A1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汉仪旗黑-55简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8782" y="2252"/>
              <a:ext cx="2756" cy="61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rgbClr val="3752A1"/>
                  </a:solidFill>
                  <a:latin typeface="汉仪文黑-85W" panose="00020600040101010101" charset="-122"/>
                  <a:ea typeface="汉仪文黑-85W" panose="00020600040101010101" charset="-122"/>
                  <a:cs typeface="汉仪旗黑-55简" panose="00020600040101010101" charset="-128"/>
                </a:rPr>
                <a:t>第三部分</a:t>
              </a:r>
              <a:endParaRPr lang="zh-CN" altLang="en-US" sz="2000">
                <a:solidFill>
                  <a:srgbClr val="3752A1"/>
                </a:solidFill>
                <a:latin typeface="汉仪文黑-85W" panose="00020600040101010101" charset="-122"/>
                <a:ea typeface="汉仪文黑-85W" panose="00020600040101010101" charset="-122"/>
                <a:cs typeface="汉仪旗黑-55简" panose="00020600040101010101" charset="-128"/>
              </a:endParaRPr>
            </a:p>
          </p:txBody>
        </p:sp>
      </p:grpSp>
      <p:grpSp>
        <p:nvGrpSpPr>
          <p:cNvPr id="866" name="组合 865"/>
          <p:cNvGrpSpPr/>
          <p:nvPr/>
        </p:nvGrpSpPr>
        <p:grpSpPr>
          <a:xfrm flipH="1" flipV="1">
            <a:off x="6221095" y="1486535"/>
            <a:ext cx="555625" cy="174366"/>
            <a:chOff x="7097822" y="6037549"/>
            <a:chExt cx="1676155" cy="523541"/>
          </a:xfrm>
        </p:grpSpPr>
        <p:grpSp>
          <p:nvGrpSpPr>
            <p:cNvPr id="47" name="图形 4"/>
            <p:cNvGrpSpPr/>
            <p:nvPr/>
          </p:nvGrpSpPr>
          <p:grpSpPr>
            <a:xfrm>
              <a:off x="8384116" y="6037549"/>
              <a:ext cx="389861" cy="523541"/>
              <a:chOff x="9262574" y="3317850"/>
              <a:chExt cx="389861" cy="523541"/>
            </a:xfrm>
            <a:solidFill>
              <a:srgbClr val="92B5F8"/>
            </a:solidFill>
          </p:grpSpPr>
          <p:sp>
            <p:nvSpPr>
              <p:cNvPr id="48" name="任意多边形: 形状 834"/>
              <p:cNvSpPr/>
              <p:nvPr/>
            </p:nvSpPr>
            <p:spPr>
              <a:xfrm>
                <a:off x="9262574" y="3658341"/>
                <a:ext cx="183057" cy="183050"/>
              </a:xfrm>
              <a:custGeom>
                <a:gdLst>
                  <a:gd name="connsiteX0" fmla="*/ 177213 w 183057"/>
                  <a:gd name="connsiteY0" fmla="*/ 59374 h 183050"/>
                  <a:gd name="connsiteX1" fmla="*/ 123677 w 183057"/>
                  <a:gd name="connsiteY1" fmla="*/ 177207 h 183050"/>
                  <a:gd name="connsiteX2" fmla="*/ 5844 w 183057"/>
                  <a:gd name="connsiteY2" fmla="*/ 123671 h 183050"/>
                  <a:gd name="connsiteX3" fmla="*/ 59380 w 183057"/>
                  <a:gd name="connsiteY3" fmla="*/ 5837 h 183050"/>
                  <a:gd name="connsiteX4" fmla="*/ 177213 w 183057"/>
                  <a:gd name="connsiteY4" fmla="*/ 59374 h 183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057" h="183050">
                    <a:moveTo>
                      <a:pt x="177213" y="59374"/>
                    </a:moveTo>
                    <a:cubicBezTo>
                      <a:pt x="194934" y="106700"/>
                      <a:pt x="171003" y="159433"/>
                      <a:pt x="123677" y="177207"/>
                    </a:cubicBezTo>
                    <a:cubicBezTo>
                      <a:pt x="76351" y="194928"/>
                      <a:pt x="23618" y="170997"/>
                      <a:pt x="5844" y="123671"/>
                    </a:cubicBezTo>
                    <a:cubicBezTo>
                      <a:pt x="-11877" y="76345"/>
                      <a:pt x="12054" y="23612"/>
                      <a:pt x="59380" y="5837"/>
                    </a:cubicBezTo>
                    <a:cubicBezTo>
                      <a:pt x="106706" y="-11883"/>
                      <a:pt x="159440" y="12101"/>
                      <a:pt x="177213" y="5937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49" name="任意多边形: 形状 835"/>
              <p:cNvSpPr/>
              <p:nvPr/>
            </p:nvSpPr>
            <p:spPr>
              <a:xfrm>
                <a:off x="9321457" y="3358043"/>
                <a:ext cx="105765" cy="105765"/>
              </a:xfrm>
              <a:custGeom>
                <a:gdLst>
                  <a:gd name="connsiteX0" fmla="*/ 59709 w 105765"/>
                  <a:gd name="connsiteY0" fmla="*/ 444 h 105765"/>
                  <a:gd name="connsiteX1" fmla="*/ 105321 w 105765"/>
                  <a:gd name="connsiteY1" fmla="*/ 59708 h 105765"/>
                  <a:gd name="connsiteX2" fmla="*/ 46057 w 105765"/>
                  <a:gd name="connsiteY2" fmla="*/ 105321 h 105765"/>
                  <a:gd name="connsiteX3" fmla="*/ 444 w 105765"/>
                  <a:gd name="connsiteY3" fmla="*/ 46057 h 105765"/>
                  <a:gd name="connsiteX4" fmla="*/ 59709 w 105765"/>
                  <a:gd name="connsiteY4" fmla="*/ 444 h 105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765" h="105765">
                    <a:moveTo>
                      <a:pt x="59709" y="444"/>
                    </a:moveTo>
                    <a:cubicBezTo>
                      <a:pt x="88671" y="4191"/>
                      <a:pt x="109069" y="30745"/>
                      <a:pt x="105321" y="59708"/>
                    </a:cubicBezTo>
                    <a:cubicBezTo>
                      <a:pt x="101574" y="88672"/>
                      <a:pt x="75020" y="109069"/>
                      <a:pt x="46057" y="105321"/>
                    </a:cubicBezTo>
                    <a:cubicBezTo>
                      <a:pt x="17093" y="101574"/>
                      <a:pt x="-3304" y="75020"/>
                      <a:pt x="444" y="46057"/>
                    </a:cubicBezTo>
                    <a:cubicBezTo>
                      <a:pt x="4192" y="17094"/>
                      <a:pt x="30745" y="-3304"/>
                      <a:pt x="59709" y="444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  <p:sp>
            <p:nvSpPr>
              <p:cNvPr id="50" name="任意多边形: 形状 836"/>
              <p:cNvSpPr/>
              <p:nvPr/>
            </p:nvSpPr>
            <p:spPr>
              <a:xfrm>
                <a:off x="9585217" y="3317850"/>
                <a:ext cx="67219" cy="67219"/>
              </a:xfrm>
              <a:custGeom>
                <a:gdLst>
                  <a:gd name="connsiteX0" fmla="*/ 13145 w 67219"/>
                  <a:gd name="connsiteY0" fmla="*/ 6962 h 67219"/>
                  <a:gd name="connsiteX1" fmla="*/ 60258 w 67219"/>
                  <a:gd name="connsiteY1" fmla="*/ 13119 h 67219"/>
                  <a:gd name="connsiteX2" fmla="*/ 54101 w 67219"/>
                  <a:gd name="connsiteY2" fmla="*/ 60231 h 67219"/>
                  <a:gd name="connsiteX3" fmla="*/ 6989 w 67219"/>
                  <a:gd name="connsiteY3" fmla="*/ 54127 h 67219"/>
                  <a:gd name="connsiteX4" fmla="*/ 13092 w 67219"/>
                  <a:gd name="connsiteY4" fmla="*/ 7015 h 672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219" h="67219">
                    <a:moveTo>
                      <a:pt x="13145" y="6962"/>
                    </a:moveTo>
                    <a:cubicBezTo>
                      <a:pt x="27868" y="-4334"/>
                      <a:pt x="48961" y="-1604"/>
                      <a:pt x="60258" y="13119"/>
                    </a:cubicBezTo>
                    <a:cubicBezTo>
                      <a:pt x="71554" y="27841"/>
                      <a:pt x="68823" y="48934"/>
                      <a:pt x="54101" y="60231"/>
                    </a:cubicBezTo>
                    <a:cubicBezTo>
                      <a:pt x="39378" y="71580"/>
                      <a:pt x="18285" y="68796"/>
                      <a:pt x="6989" y="54127"/>
                    </a:cubicBezTo>
                    <a:cubicBezTo>
                      <a:pt x="-4361" y="39405"/>
                      <a:pt x="-1577" y="18312"/>
                      <a:pt x="13092" y="7015"/>
                    </a:cubicBezTo>
                    <a:close/>
                  </a:path>
                </a:pathLst>
              </a:custGeom>
              <a:solidFill>
                <a:srgbClr val="92B5F8"/>
              </a:solidFill>
              <a:ln w="5349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汉仪旗黑-55简" panose="00020600040101010101" charset="-128"/>
                </a:endParaRPr>
              </a:p>
            </p:txBody>
          </p:sp>
        </p:grpSp>
        <p:sp>
          <p:nvSpPr>
            <p:cNvPr id="51" name="任意多边形: 形状 858"/>
            <p:cNvSpPr/>
            <p:nvPr/>
          </p:nvSpPr>
          <p:spPr>
            <a:xfrm>
              <a:off x="7097822" y="6105409"/>
              <a:ext cx="379547" cy="379547"/>
            </a:xfrm>
            <a:custGeom>
              <a:gdLst>
                <a:gd name="connsiteX0" fmla="*/ 21375 w 379547"/>
                <a:gd name="connsiteY0" fmla="*/ 102375 h 379547"/>
                <a:gd name="connsiteX1" fmla="*/ 277172 w 379547"/>
                <a:gd name="connsiteY1" fmla="*/ 21375 h 379547"/>
                <a:gd name="connsiteX2" fmla="*/ 358172 w 379547"/>
                <a:gd name="connsiteY2" fmla="*/ 277172 h 379547"/>
                <a:gd name="connsiteX3" fmla="*/ 102375 w 379547"/>
                <a:gd name="connsiteY3" fmla="*/ 358172 h 379547"/>
                <a:gd name="connsiteX4" fmla="*/ 21375 w 379547"/>
                <a:gd name="connsiteY4" fmla="*/ 102375 h 3795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9547" h="379547">
                  <a:moveTo>
                    <a:pt x="21375" y="102375"/>
                  </a:moveTo>
                  <a:cubicBezTo>
                    <a:pt x="69611" y="9383"/>
                    <a:pt x="184126" y="-26914"/>
                    <a:pt x="277172" y="21375"/>
                  </a:cubicBezTo>
                  <a:cubicBezTo>
                    <a:pt x="370164" y="69611"/>
                    <a:pt x="406462" y="184126"/>
                    <a:pt x="358172" y="277172"/>
                  </a:cubicBezTo>
                  <a:cubicBezTo>
                    <a:pt x="309936" y="370164"/>
                    <a:pt x="195422" y="406462"/>
                    <a:pt x="102375" y="358172"/>
                  </a:cubicBezTo>
                  <a:cubicBezTo>
                    <a:pt x="9383" y="309936"/>
                    <a:pt x="-26914" y="195422"/>
                    <a:pt x="21375" y="102375"/>
                  </a:cubicBezTo>
                  <a:close/>
                </a:path>
              </a:pathLst>
            </a:custGeom>
            <a:solidFill>
              <a:srgbClr val="E3EAFF"/>
            </a:solidFill>
            <a:ln w="534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汉仪旗黑-55简" panose="00020600040101010101" charset="-128"/>
              </a:endParaRPr>
            </a:p>
          </p:txBody>
        </p:sp>
      </p:grpSp>
    </p:spTree>
    <p:custDataLst>
      <p:tags r:id="rId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https://d.book118.com/058004012050006042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3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汉仪旗黑-55简"/>
        <a:ea typeface="汉仪旗黑-55简"/>
        <a:cs typeface="Arial"/>
      </a:majorFont>
      <a:minorFont>
        <a:latin typeface="汉仪旗黑-55简"/>
        <a:ea typeface="汉仪旗黑-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汉仪旗黑-55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旗黑-55简"/>
        <a:ea typeface="汉仪旗黑-55简"/>
        <a:cs typeface="Arial"/>
        <a:font script="Jpan" typeface="ＭＳ Ｐゴシック"/>
        <a:font script="Hang" typeface="맑은 고딕"/>
        <a:font script="Hans" typeface="汉仪旗黑-55简"/>
        <a:font script="Hant" typeface="新細明體"/>
        <a:font script="Arab" typeface="汉仪旗黑-55简"/>
        <a:font script="Hebr" typeface="汉仪旗黑-55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旗黑-55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汉仪旗黑-55简</vt:lpstr>
      <vt:lpstr>Wingdings</vt:lpstr>
      <vt:lpstr>汉仪文黑-85W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2024-09-21T11:17:59.882</cp:lastPrinted>
  <dcterms:created xsi:type="dcterms:W3CDTF">2024-09-21T03:17:59Z</dcterms:created>
  <dcterms:modified xsi:type="dcterms:W3CDTF">2024-09-21T03:18:04Z</dcterms:modified>
</cp:coreProperties>
</file>