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7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4544A-EEF3-4188-B2F2-04BB8FBAD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90A4D-EF3A-423E-B4C4-E6C40C36A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5E016-8AE9-437B-ABA5-D8CBC4B8E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5D190-6EDE-43A8-B382-1EFBD515F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D02CFB-596C-4648-AF69-037ED7F75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272AC3-466B-4D0F-8157-BF0291663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120505-DA04-4528-B239-932BDD49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5F3B2-C3E3-42E5-B564-B57D3EB4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16AEE-E4BB-418C-9678-7652E5B0F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6475A-F272-46B6-B3B6-188FE4E98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E77AE-A0CB-4DDA-B511-AADBB1193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slideLayout" Target="../slideLayouts/slideLayout12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notesSlide" Target="../notesSlides/notesSlide1.xml" /><Relationship Id="rId9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4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6.xml" /><Relationship Id="rId7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8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9.xml" /><Relationship Id="rId7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040211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 descr="7b0a2020202022776f7264617274223a20227b5c2269645c223a32353030323136382c5c227469645c223a5c225c227d220a7d0a"/>
          <p:cNvSpPr>
            <a:spLocks noGrp="1"/>
          </p:cNvSpPr>
          <p:nvPr>
            <p:ph type="ctrTitle"/>
          </p:nvPr>
        </p:nvSpPr>
        <p:spPr>
          <a:xfrm>
            <a:off x="130175" y="858520"/>
            <a:ext cx="7461885" cy="2432685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rgbClr val="92D050"/>
                </a:solidFill>
              </a:rPr>
              <a:t>营销组合策略设计</a:t>
            </a:r>
            <a:endParaRPr lang="zh-CN" altLang="en-US">
              <a:solidFill>
                <a:srgbClr val="92D050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1874520" y="4321175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</a:t>
            </a:r>
            <a:endParaRPr lang="en-US" altLang="zh-CN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AutoShape 4"/>
          <p:cNvSpPr/>
          <p:nvPr/>
        </p:nvSpPr>
        <p:spPr>
          <a:xfrm>
            <a:off x="1672061" y="448569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4"/>
          <p:cNvSpPr/>
          <p:nvPr/>
        </p:nvSpPr>
        <p:spPr>
          <a:xfrm>
            <a:off x="1604751" y="508767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rgbClr val="92D050"/>
              </a:solidFill>
            </a:endParaRPr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>
                <a:solidFill>
                  <a:srgbClr val="92D050"/>
                </a:solidFill>
              </a:rPr>
              <a:t>目</a:t>
            </a:r>
            <a:r>
              <a:rPr lang="en-US" altLang="zh-CN" sz="4800">
                <a:solidFill>
                  <a:srgbClr val="92D050"/>
                </a:solidFill>
              </a:rPr>
              <a:t>   </a:t>
            </a:r>
            <a:r>
              <a:rPr lang="zh-CN" altLang="en-US" sz="4800">
                <a:solidFill>
                  <a:srgbClr val="92D050"/>
                </a:solidFill>
              </a:rPr>
              <a:t>录</a:t>
            </a:r>
            <a:endParaRPr lang="zh-CN" altLang="en-US" sz="4800">
              <a:solidFill>
                <a:srgbClr val="92D050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rgbClr val="92D050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营销组合策略设计简介
第2章  营销组合策略设计的核心内容
第3章  营销组合策略设计的实施方法
第4章  营销组合策略设计案例分析
第5章  营销组合策略设计的实施与监测
第6章  结束语</a:t>
            </a:r>
            <a:endParaRPr lang="zh-CN" altLang="en-US" sz="2400">
              <a:solidFill>
                <a:srgbClr val="92D050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第1章 营销组合策略设计简介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营销组合策略设计是指企业为了实现营销目标，在产品、价格、渠道和推广方面所做的综合性决策和安排。这包括产品线、产品特性、品牌、包装等产品要素，产品价格制定的策略和措施，产品的销售和分销渠道，以及促销、广告、公关等营销沟通手段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什么是营销组合策略设计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营销组合的基本要素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产品线、品牌、包装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产品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价格策略和措施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价格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销售与分销渠道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渠道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促销、广告、公关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推广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营销组合策略设计的重要性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对企业市场竞争力的影响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市场竞争力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 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实现企业盈利能力的关键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盈利能力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04645"/>
            <a:ext cx="2536825" cy="8623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05280"/>
            <a:ext cx="2879090" cy="86169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05280"/>
            <a:ext cx="2689860" cy="8623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05915"/>
            <a:ext cx="2510790" cy="86169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竞争激烈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需要不断创新和提升竞争力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3255"/>
            <a:ext cx="219710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营销组合策略设计的挑战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3255"/>
            <a:ext cx="2235835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市场环境变化快速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需要不断调整营销组合策略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结语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营销组合策略设计是营销管理中非常重要的一部分，企业需要重视并不断优化自身的营销组合策略，以应对市场变化和激烈的竞争环境。只有不断创新和完善，企业才能在市场中取得更大的成功。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第2章 营销组合策略设计的核心内容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产品策略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确定产品的市场定位和差异化优势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产品定位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 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设计产品线，满足不同市场需求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产品组合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产品策略扩展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产品策略是营销组合策略中的核心部分。通过确定产品的市场定位和差异化优势，企业可以更好地满足消费者需求，提高竞争力。设计完整的产品组合能够覆盖各个消费群体，增加销售机会。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04645"/>
            <a:ext cx="2536825" cy="8623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05280"/>
            <a:ext cx="2879090" cy="86169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05280"/>
            <a:ext cx="2689860" cy="8623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05915"/>
            <a:ext cx="2510790" cy="86169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价格调整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根据市场需求调整价格
竞争情况下的定价策略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3255"/>
            <a:ext cx="219710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竞争策略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价格战略
定价策略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利润保护策略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价格管控
成本控制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价格策略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3255"/>
            <a:ext cx="2235835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定价策略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高价策略
低价策略
市场定价策略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渠道策略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选择适合企业业务模式的销售渠道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渠道选择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 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建立和维护与渠道伙伴的合作关系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渠道管理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推广策略是企业提升品牌知名度和刺激消费者购买行为的关键。通过制定广告宣传计划，企业可以加强品牌推广，吸引更多消费者的注意。设计切实可行的促销活动，能够激励消费者参与购买，提高销售额。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推广策略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营销组合策略设计总结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产品、价格、渠道、推广的整体设计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综合考虑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根据市场变化及时调整策略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灵活应变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不断改进策略以提高市场竞争力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持续优化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定期检查策略执行效果，调整不足之处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定期评估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第3章 营销组合策略设计的实施方法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SWOT分析是一种评估企业的优势、劣势、机会和威胁的方法。通过分析内部优势和劣势以及外部机会和威胁，可以为营销组合策略的设计提供重要参考，帮助企业制定有效策略应对各种挑战。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SWOT分析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PEST分析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影响政府政策变化对企业的影响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政治因素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分析经济形势对企业市场需求的影响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经济因素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考虑社会文化对产品需求的影响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社会因素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评估科技发展对企业创新的驱动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技术因素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竞争对手分析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了解竞争对手的产品特点和优势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产品分析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分析竞争对手在市场上的份额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市场份额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比较竞争对手的定价策略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价格分析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https://d.book118.com/058004021123006044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7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4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8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0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5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6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                                              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20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营销组合策略设计</vt:lpstr>
      <vt:lpstr>目   录</vt:lpstr>
      <vt:lpstr>第1章 营销组合策略设计简介</vt:lpstr>
      <vt:lpstr> </vt:lpstr>
      <vt:lpstr>营销组合的基本要素</vt:lpstr>
      <vt:lpstr>营销组合策略设计的重要性</vt:lpstr>
      <vt:lpstr>营销组合策略设计的挑战</vt:lpstr>
      <vt:lpstr>结语</vt:lpstr>
      <vt:lpstr>第2章 营销组合策略设计的核心内容</vt:lpstr>
      <vt:lpstr>产品策略</vt:lpstr>
      <vt:lpstr>产品策略扩展</vt:lpstr>
      <vt:lpstr>价格策略</vt:lpstr>
      <vt:lpstr>渠道策略</vt:lpstr>
      <vt:lpstr> </vt:lpstr>
      <vt:lpstr>营销组合策略设计总结</vt:lpstr>
      <vt:lpstr>第3章 营销组合策略设计的实施方法</vt:lpstr>
      <vt:lpstr> </vt:lpstr>
      <vt:lpstr>PEST分析</vt:lpstr>
      <vt:lpstr>竞争对手分析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2024-09-25T02:06:45.065</cp:lastPrinted>
  <dcterms:created xsi:type="dcterms:W3CDTF">2024-09-24T18:06:45Z</dcterms:created>
  <dcterms:modified xsi:type="dcterms:W3CDTF">2024-09-24T18:06:47Z</dcterms:modified>
</cp:coreProperties>
</file>