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FD8EB9-8F56-443E-B2AF-928C16678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C0FF3-487D-40CE-95B5-22DD10E39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EDC38-637A-4DC6-91D2-C0893BBB4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0D29E9-966D-4B41-B231-7DD2E2BF4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C1EB4E-3DB0-4D3F-8429-004367B24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AA2E50-7700-4591-BB74-D7BE72090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B95297-CD09-4639-A013-1F95E7617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7453AE-F9AE-453C-9693-01FF90DC8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863A07-F4CA-49DC-8887-9768A622C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0D4DF-32B7-4FB5-BE09-B35030763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A0855-4FDC-4BCB-A516-6C0022E59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0412203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项目知识管理与经验分享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项目知识的获取与整理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项目知识的存储与共享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项目知识的应用与创新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项目经验分享与价值提升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项目知识管理与企业核心竞争力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知识管理是一种系统性的方法，用于在组织内部获取、存储、共享和应用知识，以提高组织绩效和创新能力。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随着知识经济时代的到来，知识已成为企业最重要的资源之一。有效的知识管理能够提升企业的核心竞争力，促进创新，降低成本，提高决策效率。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496" r="2749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项目知识管理的目标是确保项目团队能够有效地获取、共享和应用项目过程中的知识和经验，以提高项目执行效率和质量。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鼓励团队成员积极分享知识和经验，营造开放、包容的学习氛围。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项目知识管理应遵循以下原则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注重知识的实际应用，将知识与项目实践相结合，提高项目绩效。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建立完整的知识管理体系，包括知识的获取、存储、共享和应用等环节。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持续性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持续改进和优化知识管理过程，以适应项目发展和变化。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项目知识管理的目标与原则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知识获取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通过文献调研、专家咨询、团队讨论等方式，获取项目所需的专业知识和经验。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知识共享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通过定期的项目会议、经验交流会、在线协作工具等方式，促进团队成员之间的知识共享和协作。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知识应用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将获取和共享的知识应用于项目实践中，提高项目执行效率和质量，降低项目风险。同时，鼓励团队成员在项目过程中不断学习和成长，提升个人能力。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知识存储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建立项目知识库或知识管理平台，对项目过程中产生的文档、数据、经验教训等进行分类存储和管理。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知识管理在项目中的应用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项目知识的获取与整理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通过项目计划了解项目目标、范围、进度、成本等方面的信息，为后续工作提供指导。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项目执行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关注项目执行过程中的实际情况，记录遇到的问题、解决方案及实施效果，形成实践经验。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项目监控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收集项目监控数据，分析项目进展、质量、风险等方面的情况，提炼出项目管理过程中的经验教训。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从项目过程中获取知识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通过定期的会议、讨论和分享活动，促进团队成员之间的交流与合作，共享彼此的知识和经验。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反馈与总结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鼓励团队成员在项目结束后进行反馈和总结，提炼个人在项目中的经验教训和成长收获。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了解团队成员的专业背景和技能特长，挖掘其在项目过程中积累的专业知识和经验。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从团队成员中获取知识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知识整理与分类方法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对项目知识进行标签化管理，通过关键词或短语对项目知识进行标识和分类，提高知识的检索效率和利用率。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知识标签化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建立项目知识库，将项目过程中产生的各类文档、资料、案例等进行分类存储和管理，便于团队成员随时查阅和学习。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知识库建设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根据项目特点和需求，绘制项目知识地图，将项目知识按照不同的维度和层次进行展示和关联，帮助团队成员更好地理解和应用项目知识。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知识地图绘制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项目知识的存储与共享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知识存储与更新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采用适当的知识存储工具，如文档管理系统或专门的知识库软件，对知识进行分类存储，并定期更新和维护。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知识标签与检索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为知识库中的知识添加标签，方便团队成员快速检索和获取所需知识。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知识分类与整理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根据项目特点和需求，对项目过程中产生的知识进行分类整理，形成系统化的知识结构。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建立项目知识库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利用企业内部社交平台，如企业微信、钉钉等，促进团队成员间的知识分享和交流。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企业内部社交平台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采用在线协作工具，如腾讯文档、石墨文档等，实现多人同时在线编辑和分享文档，提高团队协作效率。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在线协作工具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定期组织项目知识分享会议，邀请团队成员分享项目经验和教训，促进知识传播和共享。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知识分享会议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知识共享平台与工具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https://d.book118.com/058004122036006034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2024-09-12T14:06:52.133</cp:lastPrinted>
  <dcterms:created xsi:type="dcterms:W3CDTF">2024-09-12T06:06:52Z</dcterms:created>
  <dcterms:modified xsi:type="dcterms:W3CDTF">2024-09-12T06:06:54Z</dcterms:modified>
</cp:coreProperties>
</file>