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7715A-12AE-4EE0-ABA4-A7CECAC4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8471F-F77D-4DCF-A785-67AEC06B6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4903A-1095-477C-8072-5678F2350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74E9D-1FBC-4418-B909-2273808E6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3BD6FD-1E45-476E-9E65-70BE64968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B2B5B-A003-4234-ADB7-0644AAB58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4CAEA-F041-4BB9-8E40-A1C400316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E9FC0-DB21-4114-A8AF-67EFE4799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BCCED-4C28-47E0-819D-CA7C6EC0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04C45-8107-4C80-91F0-F818FF9CC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03C0B-F0BC-4A66-91BD-6F2A206CA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4124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56.培训与员工薪酬的关系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培训对员工薪酬的影响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员工薪酬对培训的激励作用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培训与员工薪酬的互动关系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199" b="1919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培训与薪酬的关联性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分析培训如何提高员工的工作能力和绩效，从而影响员工的薪酬水平。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培训与员工薪酬的关系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探讨培训如何影响员工薪酬，以及两者之间的相互作用。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通过培训提高员工的工作能力和技能，使员工更有信心和动力去完成工作任务，从而获得更高的薪酬。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组织通过培训提高员工的工作能力和素质，促进组织的发展和壮大，从而为员工提供更好的薪酬和发展机会。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在市场竞争激烈的环境下，组织需要不断提高员工的技能和素质，以保持竞争优势，从而为员工提供更好的薪酬待遇。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培训与薪酬关系的重要性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培训对员工薪酬的影响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372" r="8372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培训可以提升员工的技能和知识水平，使员工在工作中更加专业和高效，从而增加员工的价值，提高员工的薪酬水平。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培训可以帮助员工获取新的知识和技能，适应行业和技术的变化，提高员工的竞争力，从而获得更好的薪酬。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知识更新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提升员工技能和知识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通过培训，员工可以掌握更加高效的工作方法和流程，提高工作效率，从而降低企业的成本，提高员工的薪酬水平。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培训可以帮助员工提高工作能力和技能，提高员工的绩效水平，使员工为企业创造更多的价值，从而获得更好的薪酬。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工作效率提高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绩效提升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提高员工工作效率和绩效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27" r="25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61" r="281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培训可以增强员工对企业的归属感和忠诚度，使员工更加愿意为企业贡献自己的力量，从而获得更好的薪酬。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增强归属感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通过培训，员工可以更好地适应企业文化和工作环境，降低离职率，从而减少企业的招聘成本，提高员工的薪酬水平。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降低离职率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增强员工对企业的忠诚度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员工薪酬对培训的激励作用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通过提高员工薪酬水平，可以激励员工更加积极地参与培训，提高自身技能和知识水平。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除了物质激励外，还可以通过晋升、荣誉等非物质方式激励员工参与培训，增强员工的归属感和成就感。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激励员工参与培训的积极性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物质激励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975" b="1297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通过与员工薪酬挂钩的培训，可以更有针对性地满足员工的需求，提高培训效果。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员工参与度高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员工参与培训的积极性提高，可以促进培训过程中的互动和交流，提高培训质量。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提高培训效果和质量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https://d.book118.com/058004124054006045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2024-09-25T21:08:54.946</cp:lastPrinted>
  <dcterms:created xsi:type="dcterms:W3CDTF">2024-09-25T13:08:54Z</dcterms:created>
  <dcterms:modified xsi:type="dcterms:W3CDTF">2024-09-25T13:08:56Z</dcterms:modified>
</cp:coreProperties>
</file>