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270538-450B-4DE1-8812-493E8D2380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AAA28D-3CD2-41AF-A910-646BCCD620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AA834A-6C4D-47D7-9FCB-5E46C19235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B6BCFE-A19A-4E73-8F65-851660241D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4B167E-1D8E-4CDF-8EB5-9ED68D1008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145E36-D367-42C4-8B03-82BC0E29BA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88D216-BD6E-4A09-B5BA-51289F433C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563F5A-9A95-4B12-8225-5DDFD7CFE4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8A9CBE-81E0-407C-A8C0-F9B37B1B9F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D38DDF-A67F-468F-8E6C-29AEA2D49E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A68E3B-FBEF-48A5-B6B8-7549E03446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00507714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会计电算化项目二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项目总结</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项目背景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83" b="22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随着企业规模的扩大和业务量的增长，传统的手工会计处理方式已经无法满足企业的需求，因此产生了会计电算化项目的需求。</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本项目旨在通过实施会计电算化，提高企业的会计处理效率和准确性，降低人工成本，提升企业的财务管理水平。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项目的起源和目标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起源</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降低人工成本</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通过实施会计电算化，可以减少手工处理会计工作的员工数量，降低人工成本。</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提高会计处理效率和准确性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通过会计电算化，可以自动化处理大量的会计数据，减少人为错误，提高会计处理的准确性和效率。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提升企业财务管理水平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会计电算化能够提供全面的财务管理信息，帮助企业做出更好的财务决策，提升企业的财务管理水平。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项目的历史和现状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历史</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会计电算化项目在过去的十年中得到了广泛的应用和推广，许多企业已经实施了会计电算化，并取得了显著的成果。</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目前，会计电算化已经成为企业财务管理的必备工具之一，越来越多的企业正在实施或计划实施会计电算化。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项目内容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会计电算化的定义和特点</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会计电算化定义</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会计电算化是指利用计算机信息技术处理会计工作，实现会计数据采集、存储、加工、传输和输出的过程。</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高效性</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会计电算化能够快速处理大量数据，提高会计工作效率。</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准确性</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通过计算机程序进行数据处理，减少了人为错误，提高了数据的准确性。</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可追溯性</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会计电算化系统能够记录数据处理的每一个环节，便于追溯和审计。</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企业财务管理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会计电算化广泛应用于企业财务管理领域，包括账务处理、报表编制、成本核算等。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政府和非营利组织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政府机构和各类非营利组织也采用会计电算化进行财务管理和会计核算。</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审计和税务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审计和税务领域也利用会计电算化进行数据分析和处理，提高工作效率。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会计电算化的应用范围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系统规划</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明确会计电算化的目标、需求和资源，制定实施计划。</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系统分析</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分析企业财务管理流程和需求，设计系统功能和数据库结构。</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系统设计</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根据系统分析结果，设计系统界面、程序流程和数据库表结构。</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系统实施</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按照设计要求，编写程序、开发系统并测试。</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系统培训</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对财务人员和管理人员进行培训，掌握系统操作和管理技能。</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系统运行与维护</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确保系统稳定运行，及时处理问题和故障，进行必要的系统升级和维护。</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会计电算化的实施步骤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项目实施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确定目标</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明确项目实施的目标，包括提高会计工作效率、降低人工误差率、提升企业财务管理水平等。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制定计划</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根据项目目标，制定详细的实施计划，包括人员分工、时间安排、资源需求等。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培训人员</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对参与项目实施的人员进行培训，确保他们具备必要的技能和知识。</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实施计划</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安装和配置软件</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按照实施计划，安装和配置会计电算化软件及相关硬件设备。</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数据迁移和整理</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将原有会计数据进行整理和迁移，确保数据准确性和完整性。</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系统测试与调试</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对会计电算化系统进行测试和调试，确保系统正常运行。</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人员培训与操作指导</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对相关人员进行系统操作培训，确保他们能够熟练运用会计电算化系统。</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实施过程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降低误差率</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系统自动化的处理方式降低了人工操作的误差率，提高了会计数据的准确性。</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增强企业竞争力</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通过会计电算化项目的实施，企业能够更好地应对市场变化，增强自身竞争力。</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提升财务管理水平</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会计电算化系统的应用有助于企业实现财务管理规范化、标准化，提升整体管理水平。</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提高工作效率</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通过会计电算化系统的应用，大幅提高会计工作效率，减少人工处理时间。</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实施结果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04</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项目评估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https://d.book118.com/058005077140006036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2024-09-16T11:46:47.302</cp:lastPrinted>
  <dcterms:created xsi:type="dcterms:W3CDTF">2024-09-16T03:46:47Z</dcterms:created>
  <dcterms:modified xsi:type="dcterms:W3CDTF">2024-09-16T03:46:49Z</dcterms:modified>
</cp:coreProperties>
</file>