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F10CB-935D-426D-9FDD-C8E01C108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5C451-EF6C-4A32-8FBA-CE60549BA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95313-62DB-4B12-9842-68EB24CBB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268DC-963D-4F59-9659-570CB5DF6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47AFF5-288F-4C75-8F78-445AB43AC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2D8DE0-89E7-487C-B208-C8FA6AC06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6A131A-6EEC-440B-864C-C02A00C38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E138C-E79A-41A7-B70E-6A216A89E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25C7F-7022-4210-A88A-0C18C463F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BB6CE-6EE4-459C-9A42-CF4D7B007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C93D6-9389-4179-9556-24A4D839A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05133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提高慈善机构行业的员工效能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慈善机构行业现状及挑战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员工招聘与选拔策略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激励机制与绩效管理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团队合作与沟通协作能力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员工关怀与留任策略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慈善机构行业现状及挑战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86" r="303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97" r="285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近年来，随着公众对慈善事业的关注度不断提高，慈善机构数量和捐赠总额持续增长，行业规模不断扩大。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未来，随着互联网技术的深入应用和公众慈善意识的增强，慈善机构行业将呈现数字化、透明化和专业化的发展趋势。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行业概况与发展趋势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778" b="97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529" b="55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员工效能现状及问题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员工素质参差不齐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由于慈善机构行业涉及多个领域，对员工的专业素质要求较高，但目前行业内员工素质参差不齐，部分员工缺乏必要的专业技能和知识。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工作效率低下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部分慈善机构存在工作流程繁琐、信息化程度低等问题，导致员工工作效率低下，难以满足快速发展的需求。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激励机制不完善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部分慈善机构缺乏有效的激励机制，员工工作积极性和创造力不足，影响整体工作效果。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提高员工效能有助于优化工作流程、提高工作效率，从而提升慈善机构的运营效率。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提升机构运营效率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员工效能的提高有助于提升慈善机构的服务质量和品牌影响力，增强机构的竞争力。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增强机构竞争力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员工是慈善机构的重要力量，提高员工效能有助于更好地发挥慈善机构的作用，推动慈善事业的发展。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推动慈善事业发展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提高员工效能的重要性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员工招聘与选拔策略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583" r="15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根据慈善机构的发展战略和业务需求，明确需要招聘的岗位和人数，以及各岗位的职责和要求。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确定招聘岗位和人数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根据招聘岗位和人数，制定合理的招聘预算，包括广告费用、面试费用、测评费用等。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制定招聘预算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设定明确的招聘目标，如招聘周期、候选人质量、员工留存率等，以便评估招聘效果。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设定招聘目标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制定招聘计划与目标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简化选拔流程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优化选拔流程，减少不必要的环节和等待时间，提高选拔效率。例如，可以采用在线测评、视频面试等方式进行初步筛选。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拓展招聘渠道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除了传统的招聘网站和招聘会等渠道，还可以利用社交媒体、专业论坛、内部推荐等方式拓展招聘渠道，吸引更多优秀人才。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确保选拔公正性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建立公正的选拔机制，确保所有候选人都能在平等的条件下参与竞争。同时，要避免出现歧视和偏见，保障选拔的公正性。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083" r="50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优化招聘渠道与选拔流程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制定科学的面试评估标准，包括专业技能、沟通能力、团队合作精神、创新能力等方面，以便全面评估候选人的能力和潜力。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制定科学的面试标准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对候选人的学历、工作经历、社会信用等方面进行严格的背景调查和核实，确保招聘到的人才真实可靠。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强化背景调查与核实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在招聘过程中，要及时跟进候选人的情况，给予反馈和答复。同时，要保持与候选人的良好沟通，提高招聘的满意度和效率。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及时跟进与反馈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提高招聘质量与效率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通过面试、问卷调查等方式收集员工基本信息，包括教育背景、工作经验、技能水平等。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分析岗位需求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确定发展目标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针对不同岗位，明确员工所需的知识、技能和态度，以及相应的培训需求。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结合员工个人意愿和机构发展战略，制定员工个人发展目标，明确培训方向和重点。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分析员工发展需求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实践锻炼机会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鼓励员工参与项目实践、志愿服务等活动，提升实际操作能力和团队协作能力。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分层分类培训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根据员工不同层级和岗位，设计针对性的培训内容，包括新员工入职培训、专业技能提升、领导力培养等。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多元化培训方式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采用线上课程、线下培训、工作坊、研讨会等多种培训形式，以满足员工不同的学习需求和兴趣。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制定个性化培训计划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https://d.book118.com/058005133007006036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2024-09-15T03:37:46.182</cp:lastPrinted>
  <dcterms:created xsi:type="dcterms:W3CDTF">2024-09-14T19:37:46Z</dcterms:created>
  <dcterms:modified xsi:type="dcterms:W3CDTF">2024-09-14T19:37:48Z</dcterms:modified>
</cp:coreProperties>
</file>