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BC14B6-B836-4248-B784-DC0B84DFE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62D48-6CB1-4A73-962B-BE3373043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577E2F-DCDD-4C49-A4E6-BEBBDD9D7A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4FD44-07EB-4068-B2D2-F6BA949F85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49E493-87B2-421D-9AAE-53164BAB23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95DAEC-748E-4DDE-8679-41BC41D33A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DCB707-D07E-450C-9677-59444C4EA4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5DAE8-5174-4730-B7A8-C96127D2D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CDDC55-DBB5-4726-AB4C-EDD0E7E180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F3B2C-FB1E-4428-8D34-62966932A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2392A-721B-4274-8B09-5918264C53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06104041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rPr>
              <a:t>“一岗双责”制度在人力资源管理中的作用</a:t>
            </a:r>
            <a:endPar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rPr>
              <a:t>contents</a:t>
            </a:r>
            <a:endParaRPr lang="en-US" sz="12300">
              <a:solidFill>
                <a:srgbClr val="FFFFFF">
                  <a:alpha val="46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rPr>
              <a:t>目录</a:t>
            </a:r>
            <a:endParaRPr lang="en-US" sz="92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“一岗双责”制度在人力资源管理中的具体应用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“一岗双责”制度对人力资源管理的积极影响</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“一岗双责”制度在人力资源管理中面临的挑战与对策</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案例分析</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rPr>
              <a:t>“一岗双责”制度概述</a:t>
            </a:r>
            <a:endPar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rPr>
              <a:t>01</a:t>
            </a:r>
            <a:endParaRPr lang="en-US" sz="7650"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“一岗双责”的定义与含义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一岗双责是指某一岗位在履行自身职责的同时，还需要承担其他相关职责。</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含义</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一岗双责强调的是岗位责任的多样性和复合性，要求员工在完成本职工作的同时，还要关注并参与其他相关工作的执行和管理。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起源</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一岗双责制度起源于中国共产党的党风廉政建设，最初是为了明确领导干部在党风廉政建设中的双重职责而提出的。</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发展</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随着时间的推移，一岗双责制度逐渐扩展到各个领域和行业，成为一种广泛应用的制度设计，旨在提高工作效率和管理水平。</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现状</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目前，一岗双责制度已经成为中国政府和企业人力资源管理中的重要制度之一，对于加强管理、提高员工综合素质具有重要作用。</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“一岗双责”制度的发展历程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rPr>
              <a:t>A</a:t>
            </a:r>
            <a:endPar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rPr>
              <a:t>B</a:t>
            </a:r>
            <a:endPar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rPr>
              <a:t>C</a:t>
            </a:r>
            <a:endPar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rPr>
              <a:t>D</a:t>
            </a:r>
            <a:endParaRPr lang="en-US" sz="6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提高工作效率</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一岗双责制度能够促使员工在完成本职工作的同时，积极参与其他相关工作的执行和管理，从而提高工作效率。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加强管理</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一岗双责制度要求员工履行双重职责，这有助于加强企业的管理和监督，提高管理水平和质量。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促进企业发展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一岗双责制度能够激发员工的积极性和创造力，为企业的发展提供强有力的支持。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提升员工综合素质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通过一岗双责制度，员工可以接触到更多的工作内容和领域，从而提升自身的综合素质和技能水平。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“一岗双责”制度的重要性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rPr>
              <a:t>“一岗双责”制度在人力资源管理中的具体应用</a:t>
            </a:r>
            <a:endParaRPr lang="en-US" sz="5175"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rPr>
              <a:t>02</a:t>
            </a:r>
            <a:endParaRPr lang="en-US" sz="7650" b="1">
              <a:solidFill>
                <a:schemeClr val="lt1">
                  <a:lumMod val="65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提高招聘质量</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通过“一岗双责”制度，企业能够明确招聘岗位的职责和要求，制定更加精准的招聘计划，从而提高招聘的质量和效率。</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员工招聘与选拔</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提升员工能力</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在“一岗双责”制度下，人力资源管理者需要关注员工的培训和发展，制定个性化的培训计划，帮助员工提升自身能力，实现职业发展。</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员工培训与发展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绩效管理与激励</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激发员工潜力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“一岗双责”制度要求对员工进行全面的绩效管理，通过合理的激励措施，激发员工的潜力，提高工作积极性和工作效率。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https://d.book118.com/058006104041006023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2024-08-29T18:32:26.810</cp:lastPrinted>
  <dcterms:created xsi:type="dcterms:W3CDTF">2024-08-29T10:32:26Z</dcterms:created>
  <dcterms:modified xsi:type="dcterms:W3CDTF">2024-08-29T10:32:28Z</dcterms:modified>
</cp:coreProperties>
</file>