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D1025-2640-459A-8FAD-5911BFD7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B1E1B-962E-4ED6-8F5B-46E3F969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4F207-55E4-4037-820E-BADF00A54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3B01E-A7F8-4C93-AC4F-B34D1E97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D6C68-1D97-45FA-8003-D791C244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808FA-61AF-4DE4-911A-1B644054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2332B-B966-45F0-ADFD-81A83AB29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F69FB-9D74-4ADC-A9F0-60C4FC11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17990-D437-47D9-A09C-23FABF4F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FF141-D98B-42C4-9C10-B64BA5E87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F3B16-D60C-4142-AD4B-9076D8C3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0017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治疗高血脂药物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高血脂药物种类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高血脂药物的副作用及注意事项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高血脂药物的研发进展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高血脂患者的自我管理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高血脂的概述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高血脂是指血液中胆固醇、甘油三酯等脂质成分异常升高，超过正常范围。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正常血脂水平有助于维持人体正常生理功能，但过高则可能增加心血管疾病、脂肪肝等健康风险。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由于遗传、代谢等因素导致血脂水平异常升高。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由于其他疾病或不良生活习惯（如肥胖、糖尿病、甲状腺功能减退等）引起血脂水平异常升高。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高血脂的分类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增加心血管疾病风险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影响脂肪肝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加重糖尿病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影响生育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高血脂的危害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高血脂与糖尿病相互影响，加重病情。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高血脂可导致脂肪肝，进而可能发展为肝炎、肝硬化等疾病。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高血脂是动脉粥样硬化、冠心病、心肌梗死等心血管疾病的主要危险因素之一。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高血脂可能影响男性精子质量，增加不孕不育风险。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高血脂的治疗方法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降低胆固醇药物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降低甘油三酯药物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如他汀类药物，可以有效降低血液中的低密度脂蛋白胆固醇水平，减少心血管疾病的风险。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如贝特类药物，可以降低血液中的甘油三酯水平，改善血脂谱。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如鱼油、辅酶Q10等，具有抗氧化作用，有助于保护心血管健康。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增加有氧运动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保持健康的体重范围，有助于降低血脂水平。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戒烟和限制酒精摄入可以改善血脂谱，降低心血管疾病风险。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如快走、慢跑、游泳等，可以促进新陈代谢，降低血脂水平。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减少高热量食物的摄入，控制体重，降低血脂水平。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如水果、蔬菜、全谷类食物等，有助于降低血脂水平。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减少高脂肪食物的摄入，特别是饱和脂肪和反式脂肪，以降低血脂水平。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控制饱和脂肪和反式脂肪摄入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高血脂药物种类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他汀类药物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他汀类药物是降低胆固醇的首选药物，通过抑制胆固醇合成酶的活性，减少胆固醇的合成。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汀类药物包括洛伐他汀、辛伐他汀、普伐他汀等，在临床上广泛应用。他汀类药物能够显著降低低密度脂蛋白胆固醇（LDL-C）水平，同时轻度升高高密度脂蛋白胆固醇（HDL-C）水平，对甘油三酯也有一定的降低作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贝特类药物主要降低甘油三酯水平，同时也有一定的降低胆固醇作用。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贝特类药物包括非诺贝特、苯扎贝特等，能够降低甘油三酯水平，升高高密度脂蛋白胆固醇水平，对低密度脂蛋白胆固醇也有一定的降低作用。贝特类药物主要适用于高甘油三酯血症和混合型血脂异常的患者。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贝特类药物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烟酸类药物是一种广谱调脂药物，可以降低甘油三酯和胆固醇水平，同时升高高密度脂蛋白胆固醇水平。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烟酸类药物包括烟酸、阿昔莫司等，能够降低低密度脂蛋白胆固醇和甘油三酯水平，同时升高高密度脂蛋白胆固醇水平。烟酸类药物适用于高胆固醇血症、高甘油三酯血症以及混合型血脂异常的患者。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烟酸类药物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胆酸螯合剂通过阻止胆酸在肠道内的重吸收，降低胆固醇水平。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胆酸螯合剂包括考来烯胺、考来替泊等，能够降低总胆固醇和低密度脂蛋白胆固醇水平，但对甘油三酯和脂蛋白a无明显影响。主要用于治疗高胆固醇血症。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胆酸螯合剂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https://d.book118.com/058010017017006025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2024-09-01T14:26:04.234</cp:lastPrinted>
  <dcterms:created xsi:type="dcterms:W3CDTF">2024-09-01T06:26:04Z</dcterms:created>
  <dcterms:modified xsi:type="dcterms:W3CDTF">2024-09-01T06:26:06Z</dcterms:modified>
</cp:coreProperties>
</file>