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0A849-A924-4063-99B7-0CF1256D4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05F55-12CD-4BA6-BFB2-1A97D603C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D1123-627C-432A-805B-7DAEB8B3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F234A-F1AB-4826-813C-FD5CDFEE0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37C87-8ED6-4F5D-A68F-BA6F8944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D2EFF-FCB1-4DF2-9B43-DDC04A4B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07B218-D77E-4484-AA86-522FC5AD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F9CC8-F0FE-4DC9-A0B9-5E053788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10393-128F-4903-B72B-2C78DAE0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C414C-A62B-4680-8F56-9196C6DB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C94D9-709D-43C1-A13A-0D62A129C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014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提升医疗机构垃圾分类与处理的方法与技巧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医疗机构垃圾分类与处理现状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医疗机构垃圾分类实践案例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垃圾处理技术与设备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医疗机构垃圾分类与处理的挑战与机遇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提升医疗机构垃圾分类与处理效果的建议与措施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医疗机构垃圾分类与处理现状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通过分类收集和处理医疗垃圾，可以有效减少病原体在医疗机构内的传播，从而降低患者和医护人员感染的风险。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防止交叉感染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医疗垃圾中可能含有有毒有害物质，如果处理不当，会对环境和生态系统造成严重破坏。通过分类处理，可以将有害垃圾进行专门处理，减少对环境的污染。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医疗垃圾中也包含一些可回收利用的资源，如塑料、玻璃等。通过分类处理，可以将这些资源回收利用，减少资源浪费。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医疗机构垃圾分类与处理现状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分类收集不完善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目前，部分医疗机构在垃圾分类收集方面存在不足，垃圾混放、标识不清等问题时有发生，给后续处理带来困难。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处理能力不足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一些医疗机构缺乏专业的垃圾处理设备和人员，导致垃圾处理效率低下或者处理不当，容易造成二次污染。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监管不到位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医疗机构的垃圾分类和处理需要相关部门的监管和指导，但目前监管力度不足，部分医疗机构存在违规操作的情况。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医护人员和患者对垃圾分类的重要性认识不足，缺乏主动参与和配合的意识。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垃圾分类意识不强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处理成本较高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不同地区和不同医疗机构之间的垃圾分类标准存在差异，给统一管理带来困难。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医疗垃圾的处理需要专业的设备和人员，处理成本相对较高，部分医疗机构难以承担。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可回收垃圾的分类与处理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包括病历、处方、化验单等纸质废弃物，应统一收集并交给专业回收机构进行再生利用。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医疗用品的外包装、输液瓶（袋）等塑料制品，应清洗后分类投放至指定回收容器。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试剂瓶、药瓶等玻璃制品，应清洗后投放至玻璃回收专用容器。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针头、手术刀片等金属制品，应投放至专门的医疗锐器收集容器，避免混入生活垃圾。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过期、淘汰、变质或被污染的药品，应投放到有害垃圾收集容器中，由专业机构进行无害化处理。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废药品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包括实验室废液、废化学试剂等，应按照危险废物管理要求，分类收集并交由有资质的单位处理。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废化学试剂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医疗器械中使用的各类电池，应分类投放至有害垃圾收集容器中，避免造成环境污染。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有害垃圾的分类与处理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医疗机构食堂产生的剩菜剩饭等厨余垃圾，应分类投放至厨余垃圾收集容器中，由专业机构进行资源化利用。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食堂剩菜剩饭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过期、变质的食品，应去除包装物后分类投放至厨余垃圾收集容器中。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废弃食品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厨余垃圾的分类与处理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医疗机构内产生的生活垃圾，如废纸、废塑料等，应分类投放至其他垃圾收集容器中，由环卫部门统一清运处理。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包括感染性废物、损伤性废物、病理性废物等，应按照医疗废物管理要求，分类收集并交由有资质的单位处理。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其他垃圾的分类与处理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医疗机构垃圾分类实践案例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医院内设有分类垃圾桶，明确标识各类垃圾，方便医护人员和患者准确投放。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分类投放设施完善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医院定期开展垃圾分类知识培训，提高医护人员和患者的环保意识，确保分类投放准确率。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医院设立垃圾分类监督员，定期对垃圾分类情况进行检查，发现问题及时整改。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监督检查机制健全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案例一：某大型医院的垃圾分类实践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中心通过宣传栏、宣传册等多种形式，向患者和社区居民普及垃圾分类知识，提高分类意识。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社区卫生服务中心要求医护人员在诊疗过程中进行源头分类，减少垃圾混放现象。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资源化利用充分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中心将可回收垃圾进行专门收集和处理，实现资源化利用，减少垃圾处理成本。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案例二：某社区卫生服务中心的垃圾分类实践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科研实验垃圾分类处理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医学研究中心针对实验产生的各类废弃物，制定详细的分类处理流程，确保废弃物得到安全、合规的处理。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中心注重培养科研人员的环保意识，通过培训、讲座等形式提高科研人员对垃圾分类重要性的认识。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废弃物资源化利用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中心积极寻求与废弃物处理企业的合作，将可回收废弃物进行资源化利用，降低废弃物处理成本的同时，也减少了对环境的污染。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案例三：某医学研究中心的垃圾分类实践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https://d.book118.com/058010140036006034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2024-09-12T14:07:48.450</cp:lastPrinted>
  <dcterms:created xsi:type="dcterms:W3CDTF">2024-09-12T06:07:48Z</dcterms:created>
  <dcterms:modified xsi:type="dcterms:W3CDTF">2024-09-12T06:07:50Z</dcterms:modified>
</cp:coreProperties>
</file>