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728356-430D-43C4-AB00-D61389AE5E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72E831-B0D3-43B2-9D6B-0CB8EE260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9FA89A-3F60-4E27-B872-52B6BFDF96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C9E3F9-619F-4E7B-8DA9-FCFED0123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820A37-5CF6-4BCF-871F-5CDB406672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5B1677-7928-48D0-BA39-71EE1B6D2E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8AC69E-0CE1-4858-8CFD-401655B1D3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3BA623-9D98-4439-9A62-AD4B95E64E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C8B1C9-4911-4C42-B566-A162AE20D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0A4B4-2A22-4065-AED1-C0AB6A276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57DA5-53D0-40DE-AE98-A99F3E84A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011054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经济评价方法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经济评价方法与指标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经济评价应用案例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经济评价的挑战与解决方案</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经济评价的未来发展趋势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经济评价概述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经济评价是指对某一经济行为或政策进行系统性、综合性的分析和评估，以了解其经济效益、成本、风险等方面的情况。</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经济评价的主要目的是为决策者提供有关经济行为或政策的全面信息，以便其做出科学、合理的决策，实现资源的优化配置和经济效益的最大化。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决策依据</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经济评价为决策者提供了客观、全面的经济信息和数据支持，有助于决策者做出科学、合理的决策。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资源优化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通过经济评价，可以了解不同经济行为或政策的资源消耗和效益产出情况，从而实现资源的优化配置和节约。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经济评价可以揭示经济行为或政策可能带来的风险和问题，为决策者提供风险预警和应对措施建议。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经济评价的重要性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综合性原则</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经济评价应综合考虑各种因素，包括经济效益、社会效益、环境效益等，以确保评价结果的全面性和客观性。</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科学性原则</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经济评价应采用科学的方法和工具，确保评价结果的科学性和准确性。同时，评价过程也应遵循科学的研究方法和规范。</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可比性原则</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经济评价应遵循可比性原则，确保不同方案或政策之间的评价结果具有可比性和可衡量性。</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实用性原则</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经济评价应注重实用性原则，确保评价结果能够为决策者提供有价值的参考和建议。评价结论应具有可操作性和可实施性。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经济评价的原则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经济评价方法与指标</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70" r="330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通过计算投资项目的回收期来评估其经济效益，回收期越短，投资效益越好。</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投资回收期法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利用会计报表数据计算项目的收益率，以评估项目的盈利能力。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会计收益率法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静态评价方法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将项目未来现金流折现到当前时点，计算其净现值，以评估项目的投资价值。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净现值法（NPV）</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计算项目投资的内部收益率，以判断项目的盈利能力和投资效率。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内部收益率法（IRR）</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动态评价方法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社会折现率法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从社会角度出发，采用社会折现率对项目未来经济效益进行折现，以评估项目对国民经济的贡献。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影子价格法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采用影子价格对项目投入和产出进行计价，以反映资源的稀缺程度和市场供求关系。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国民经济评价方法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68" r="2346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绿色GDP核算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将环境因素纳入国民经济核算体系，通过绿色GDP指标反映经济增长对环境的影响。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环境成本效益分析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对项目产生的环境成本和效益进行量化分析，以评估项目对环境的影响及其经济价值。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环境经济评价方法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经济评价流程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明确需要评价的具体项目、政策或计划。</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确定评价对象</a:t>
            </a:r>
          </a:p>
        </p:txBody>
      </p:sp>
      <p:pic>
        <p:nvPicPr>
          <p:cNvPr id="5" name="Picture 5"/>
          <p:cNvPicPr>
            <a:picLocks noChangeAspect="1"/>
          </p:cNvPicPr>
          <p:nvPr/>
        </p:nvPicPr>
        <p:blipFill>
          <a:blip r:embed="rId2"/>
          <a:srcRect l="8125" r="81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确定评价是为了决策支持、效果评估还是其他目的。</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明确评价目的</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根据评价目的，设定相应的经济、社会和环境等评价指标。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设定评价指标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明确评价目标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收集统计数据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收集与评价对象相关的统计数据，如国民经济数据、行业数据等。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现场调研</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通过现场访谈、问卷调查等方式收集一手数据。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收集相关文献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收集与评价对象相关的研究报告、政策文件等资料。</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收集资料与数据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通过比较项目的成本和效益来评估项目的经济可行性。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成本效益分析</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综合考虑多个评价准则，如经济、社会和环境等，对项目进行综合评价。</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多准则决策分析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对项目可能面临的风险进行识别、分析和评估。</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风险评估</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选择评价方法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确定模型类型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根据评价目的和所收集的数据类型，选择合适的模型类型，如计量经济模型、投入产出模型等。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构建模型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基于所选模型类型，构建具体的评价模型，设定模型参数和变量。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模型检验与修正</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对构建的模型进行检验，确保其合理性和准确性，并根据实际情况进行修正。</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建立评价模型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https://d.book118.com/058011054014006036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2024-09-15T05:35:46.384</cp:lastPrinted>
  <dcterms:created xsi:type="dcterms:W3CDTF">2024-09-14T21:35:46Z</dcterms:created>
  <dcterms:modified xsi:type="dcterms:W3CDTF">2024-09-14T21:35:48Z</dcterms:modified>
</cp:coreProperties>
</file>