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01F87-7587-4ADB-BFC7-1E3251000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B914C-ED84-41CF-9750-65DC57B8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05318-4456-4BB1-922D-F017D85D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F5E84-20F6-4F5B-88A0-6B86B1D3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06B7B-A91A-43BD-8B75-4255674B2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5674E-6CB0-4CF3-B470-4053B22C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29A3C-D656-4C90-8EA7-F27AE855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04ECF-9703-4FAC-A683-9AE8B186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AB2D4-355E-45A0-BF0B-C2237057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E6D3-05F5-4D40-9DEA-B5CDCA529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EDE68-3358-4858-9DC2-E837E35D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1143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小波变换与多分辨率分析课件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小波变换概述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多分辨率分析基础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小波变换在信号处理中的应用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多分辨率分析在图像处理中的应用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小波变换与多分辨率分析的比较与展望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小波变换与多分辨率分析的实验与演示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小波变换概述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小波变换是一种信号分析方法，能够将信号分解成多个不同尺度的成分，并提取出每个成分的特征。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小波变换的基本思想是利用小波函数作为基函数，对信号进行多尺度分解，从而得到信号在不同尺度上的细节信息。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小波变换的定义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小波变换具有多分辨率特性，能够同时处理时间和频率信息，从而实现对信号的时频分析。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小波变换具有零交叉特性，即小波函数在时间轴上没有零点，这使得小波变换能够更好地捕捉信号的局部特征。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214" b="82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160" b="716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小波变换具有变焦特性，即可以在不同的尺度上对信号进行聚焦，以便更好地分析信号在不同尺度上的特征。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小波变换的性质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小波变换还被广泛应用于信号处理、数字水印、雷达信号处理等领域。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小波变换在图像处理中有着广泛的应用，例如图像压缩、去噪、重建等。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小波变换在音频处理中也得到了广泛应用，例如音频压缩、去噪、特征提取等。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小波变换的应用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多分辨率分析基础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多分辨率分析是信号处理中的一种重要技术，它通过在不同尺度上分析信号，能够同时获得信号的时间和频率信息。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随着信号处理技术的发展，人们逐渐认识到仅通过傅里叶分析无法完全揭示信号的时频特性，因此需要一种更全面的分析方法。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定义目的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多分辨率分析旨在提供一种框架，将信号分解成不同尺度的成分，以便更精细地描述信号的时频特性。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多分辨率分析的定义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05" b="1750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性质1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多分辨率分析具有良好的时频局部化特性。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性质2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多分辨率分析能够适应各种尺度的信号，具有良好的适应性。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性质3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多分辨率分析具有良好的滤波特性，可以用于信号的滤波和去噪。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多分辨率分析的性质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应用2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在音频处理中，多分辨率分析可以用于音频信号的分解和重构，实现音频的降噪、增强和特征提取等操作。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应用3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在雷达信号处理中，多分辨率分析可以用于目标的检测和跟踪，提高雷达的抗干扰能力和目标识别能力。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在图像处理中，多分辨率分析可以用于图像的分解和重构，实现图像的缩放、滤波和去噪等操作。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55" r="185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多分辨率分析的应用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https://d.book118.com/058011143105006023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2024-08-30T09:01:39.533</cp:lastPrinted>
  <dcterms:created xsi:type="dcterms:W3CDTF">2024-08-30T01:01:39Z</dcterms:created>
  <dcterms:modified xsi:type="dcterms:W3CDTF">2024-08-30T01:01:41Z</dcterms:modified>
</cp:coreProperties>
</file>