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B9095B-04FA-40D3-BDC9-F5498232FC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9880A4-AEFC-4F9B-998D-594D0CF5CC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AE7389-F39E-4CA2-A5D9-1B013A2C75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DBFA3AA-3F7B-4772-9BF0-0464E574D8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9E90B7C-1976-403C-B5C6-DBD1703C7B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B9F2C63-ECA7-42F4-9B60-8664ECE671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888D1C9-B065-48AD-A61C-C5870A98AE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B2665C6-E821-46E8-B766-6FE88A29CF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B4F4193-5709-4B96-AEFA-8F740BCB6A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E38219-B73E-4201-AE0D-C221B73E75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E084A5-20BF-4D15-93D2-C288CB2113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58012016057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57400" y="2041982"/>
            <a:ext cx="8077200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电子商务与电子商店项目建设方案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26541" y="6029318"/>
            <a:ext cx="234315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69779" y="6029318"/>
            <a:ext cx="27908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61950" y="115331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49067" y="1768211"/>
            <a:ext cx="8104965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项目背景与目标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项目整体规划与设计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前端界面开发及用户体验优化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后端系统开发及功能实现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数据库设计、优化及安全保障措施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项目测试、上线及运营维护计划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总结回顾与未来发展规划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项目背景与目标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随着智能手机和移动互联网的普及，越来越多的消费者选择通过移动设备进行网购，电子商务移动化趋势明显。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移动化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社交电商模式逐渐兴起，通过社交媒体和社交网络进行商品推广和销售成为新趋势。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社交化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人工智能、大数据等技术在电子商务领域的应用，使得个性化推荐、精准营销等成为可能。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电子商务发展趋势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2476" r="12476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安全性需求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电子商店需要保障消费者的交易安全和个人信息安全，建立信任关系。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个性化需求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消费者对于商品的个性化需求越来越高，需要电子商店提供定制化的商品和服务。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便捷性需求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消费者希望能够在电子商店中快速找到所需商品，并享受便捷的购物流程。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电子商店市场需求分析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项目建设目标与意义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建设目标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打造一个具有个性化、便捷性和安全性的电子商店平台，满足消费者的购物需求，提高销售额和品牌影响力。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建设意义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通过电子商店项目的建设，可以拓展销售渠道，提高品牌曝光度，增强与消费者的互动和黏性，进而提升企业的市场竞争力。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项目整体规划与设计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确定平台目标与定位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明确电子商务平台的发展目标，如提升品牌知名度、拓展销售渠道等，并确定平台的定位，如B2B、B2C或C2C等。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分析市场需求与竞争态势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深入了解目标市场的需求和竞争状况，为平台规划和设计提供数据支持。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制定平台功能与服务规划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根据市场需求和竞争态势，规划平台的核心功能与服务，如商品展示、交易结算、物流配送等。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电子商务平台建设规划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设计原则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遵循用户友好、简洁明了、易于导航等设计原则，提升用户体验。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风格定位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根据目标用户群体和品牌形象，确定电子商店的视觉风格，如时尚、简约、科技等。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页面布局与元素设计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合理规划页面布局，设计吸引人的页面元素，如轮播图、商品详情页等，提高用户转化率。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电子商店设计原则及风格定位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采用高可用、高扩展性的系统架构，确保平台稳定运行并满足业务增长需求。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系统架构设计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选用成熟稳定的技术栈，如Java、Python等编程语言，MySQL、Oracle等数据库管理系统，以及Spring Cloud、Dubbo等微服务框架。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技术选型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加强系统安全防护，如防火墙、入侵检测等，同时采用负载均衡、容错机制等技术手段提高系统稳定性。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安全性与稳定性保障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5381" r="15381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系统架构设计与技术选型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前端界面开发及用户体验优化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确定整体设计风格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根据品牌定位和目标用户群体，选择适合的设计风格，如简约、时尚、科技等。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布局规划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合理规划页面布局，包括导航栏、搜索框、商品展示区、购物车等元素的摆放位置。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色彩搭配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运用色彩心理学原理，选择与品牌调性相符的色彩搭配，营造舒适的购物氛围。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界面设计风格与布局规划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简化操作流程，提供清晰的导航和指示，降低用户学习成本。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易用性原则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保持页面元素和操作方式的一致性，提高用户的使用效率和满意度。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一致性原则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适应不同设备和屏幕尺寸，确保用户在不同设备上都能获得良好的购物体验。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响应式设计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用户体验设计原则及实践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组件化开发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采用组件化开发方式，提高代码复用率和开发效率。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性能优化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通过压缩文件大小、减少HTTP请求、使用CDN等手段，提高页面加载速度和用户体验。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技术选型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根据项目需求和团队技术栈，选择合适的前端开发框架和工具，如React、Vue等。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前端开发技术选型与实现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后端系统开发及功能实现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https://d.book118.com/058012016057006032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633301"/>
      </a:dk1>
      <a:lt1>
        <a:srgbClr val="FBF9F7"/>
      </a:lt1>
      <a:dk2>
        <a:srgbClr val="333333"/>
      </a:dk2>
      <a:lt2>
        <a:srgbClr val="F1EFEE"/>
      </a:lt2>
      <a:accent1>
        <a:srgbClr val="9A6930"/>
      </a:accent1>
      <a:accent2>
        <a:srgbClr val="B3954D"/>
      </a:accent2>
      <a:accent3>
        <a:srgbClr val="D3A67C"/>
      </a:accent3>
      <a:accent4>
        <a:srgbClr val="DC9C51"/>
      </a:accent4>
      <a:accent5>
        <a:srgbClr val="D17A6E"/>
      </a:accent5>
      <a:accent6>
        <a:srgbClr val="8C857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93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2024-09-09T22:13:13.774</cp:lastPrinted>
  <dcterms:created xsi:type="dcterms:W3CDTF">2024-09-09T14:13:13Z</dcterms:created>
  <dcterms:modified xsi:type="dcterms:W3CDTF">2024-09-09T14:13:16Z</dcterms:modified>
</cp:coreProperties>
</file>