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E27FC-BDA1-418D-8A54-BA1826121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AC092-7FB0-4978-A3CF-0838305C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772C6-D6AC-490C-BC71-3BAC97FC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E15A9-28C4-4248-9C6F-0B2DE6711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00C5B-1430-47ED-8644-0BEB2BAFE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720E60-C033-4E39-B577-016A418C4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079ED6-EBEB-4AD7-BC8F-62C8BC21B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835E8-60F4-420D-9550-3C9515C8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1E2BF-5BCC-47AA-BAF7-E94C15D3C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6557F-45C4-40D2-8C8C-919F38EC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9C189-5670-48FC-A33D-F83BC6C51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1203105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教师考核工作总结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考核反馈与改进建议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未来考核工作展望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通过考核，促进教师自我提升，提高教学质量。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评估工作表现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对教师工作进行全面、客观、公正的评价。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激励教师发展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鼓励教师积极进取，发挥潜能，实现个人价值。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1" r="146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397" r="273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775" r="247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每学期末进行，主要考核本学期教学工作。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学期考核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每年度末进行，全面评价教师一年来的工作表现。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年度考核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考核周期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包括各学科专任教师、班主任等。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在编教师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兼职教师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教学辅助人员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包括外聘、兼职代课教师等。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如实验室管理员、图书管理员等。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建立了完善的考核指标体系，包括教学质量、科研能力、社会服务等多个方面。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考核指标体系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根据学校发展目标和教师岗位职责，合理分配了各项指标的考核权重。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考核权重分配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明确了考核周期和频次，确保考核工作定期开展，实现对教师工作的持续跟踪和评估。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考核周期与频次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考核体系建立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制定了详细的教学质量标准，包括备课、授课、作业批改、辅导答疑等各个环节。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明确了教师在科研项目、论文发表、学术交流等方面的具体要求和标准。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科研能力标准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9" r="1608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规定了教师在参与社会服务、校企合作、技术推广等方面的职责和要求。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考核标准制定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学生评价、同行评价和专家评价相结合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综合运用学生评价、同行评价和专家评价等多种方式，确保考核结果客观公正。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定量考核与定性评价相结合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采用定量考核与定性评价相结合的方法，既关注教师工作的数量，又重视质量。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平时考核与定期考核相结合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将平时考核与定期考核相结合，实现对教师工作的全面评价。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制定考核方案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根据教育部门要求，结合学校实际，制定教师考核工作方案。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宣传动员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组织召开教师考核动员会，明确考核目的、意义和要求。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个人述职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教师撰写述职报告，总结教育教学工作，进行自我评价。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民主测评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组织学生进行问卷调查，了解学生对教师教学工作的评价。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结合教师个人述职、民主测评结果及日常工作表现，进行综合评定。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向教师本人反馈考核结果，肯定成绩，指出不足，提出改进意见。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考核时间安排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制定考核方案时间：X月上旬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个人述职时间：X月下旬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综合评定时间：X月下旬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宣传动员时间：X月中旬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民主测评时间：X月上旬至中旬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结果反馈时间：X月上旬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https://d.book118.com/058012031056006022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2024-08-28T13:29:53.062</cp:lastPrinted>
  <dcterms:created xsi:type="dcterms:W3CDTF">2024-08-28T05:29:53Z</dcterms:created>
  <dcterms:modified xsi:type="dcterms:W3CDTF">2024-08-28T05:29:55Z</dcterms:modified>
</cp:coreProperties>
</file>