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611F9-D279-44F9-B055-1C7602FDE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B4A15-B95C-4C52-9122-56FDBA91D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AFEA9-BEA7-4E11-AC42-AAED67BB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C9D5C-1695-40B6-9BAB-34C6E032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F3AAC-AABD-4F69-8369-F378BA596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252D1-BC59-4FE1-81A8-026CA35BA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541C3-3AF5-4E3E-8A57-035E45742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EBF34-45D6-47E3-B43B-2685C27EA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537B3-E68A-4DB6-8820-4DE79084E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8CBB1-4CC4-417F-94C2-371386FC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CDD56-CBBA-4C3C-91AA-43FAC13B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210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现场监督工作管理的环境管理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056" r="6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提高环境管理水平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通过现场监督工作，确保企业或组织的环境管理行为符合相关法规、标准和政策要求，降低环境污染风险。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强化环境管理有助于推动企业实现绿色、低碳、循环发展，提升企业形象和竞争力。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保障生态安全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加强现场监督，及时发现并解决环境问题，确保生态环境安全，维护公众健康。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5" r="2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监督检查结果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整改落实情况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汇报现场监督检查中发现的环境问题，包括污染排放、生态保护、环境风险等方面的情况。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说明企业或组织在环境管理方面的法律法规遵守情况，包括环保手续履行、排污许可执行等。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针对发现的问题，汇报企业或组织采取的整改措施、实施进展及成效评估。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提出针对现场监督检查结果的改进建议，制定未来环境管理工作的计划和目标。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环境管理是指通过计划、组织、领导、控制等一系列管理活动，合理利用自然资源，预防和治理环境污染，保障生态安全，促进经济社会可持续发展的过程。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随着环境问题日益严重，环境管理已成为企业和政府必须面对的重要议题。通过环境管理，可以降低环境污染和资源浪费，提高企业形象和竞争力，同时也有助于实现可持续发展目标。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25" r="17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00" r="145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现场监督工作涉及多个领域和部门，具有综合性、复杂性和动态性等特点。需要监督人员具备专业知识和实践经验，能够及时发现和解决问题。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现场监督工作面临着时间紧、任务重、资源有限等挑战。同时，由于现场环境的复杂性和不确定性，监督人员需要具备较强的应变能力和沟通协调能力。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通过环境管理，可以优化现场监督工作流程，提高工作效率和质量。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环境管理有助于减少现场监督工作中的环境污染和资源浪费，保护生态环境。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环境管理可以推动企业和政府实现可持续发展目标，提高社会责任感和公信力。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环境管理对现场监督工作的意义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目前，我国尚未建立起完善的现场监督工作环境管理制度体系，相关法规和标准缺失或不完善，导致管理工作存在较大的随意性和不确定性。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现场监督工作环境管理主要依靠人工巡查和纸质记录等传统手段，缺乏信息化、智能化的监管手段，导致监管效率低下，难以及时发现和解决问题。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部分企业和个人对环保工作的重要性认识不足，环保意识淡薄，存在违规排放、超标排放等行为，对环境造成污染和破坏。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环保意识不强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现场监督工作环境管理现状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由于监管手段落后和人员配备不足等原因，导致现场监督工作环境管理存在监管不到位的问题，一些环境污染和生态破坏行为得不到及时发现和制止。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处罚力度不够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对于违反环保法规的行为，相关部门往往只是采取简单的罚款、责令整改等处罚措施，缺乏更加严厉的处罚手段，难以起到震慑作用。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目前，我国尚未建立起完善的环保信息公开制度，企业和个人环保行为的信息不透明，导致公众难以了解和监督企业和个人的环保行为。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一些企业和个人为了追求经济利益，往往会忽视环保法规和标准的要求，采取违法违规的手段进行生产和经营。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部分企业和个人对环保工作的重要性认识不足，环保意识淡薄，缺乏自觉遵守环保法规的意识和行动。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环保意识淡薄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目前，我国环保部门的监管能力相对较弱，人员配备不足、技术手段落后等问题导致难以对现场监督工作环境实施有效的监管。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监管能力不足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现场监督工作环境管理策略与措施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对现场工作可能产生的环境影响进行全面评估，包括空气、水、土壤和噪声等方面。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根据评估结果，制定相应的环境管理目标和指标，明确要达到的环保标准。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制定详细的环境管理实施计划，包括时间进度、资源分配、责任分工等。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制定科学合理的环境管理计划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https://d.book118.com/058012100015006032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2024-09-09T08:42:31.670</cp:lastPrinted>
  <dcterms:created xsi:type="dcterms:W3CDTF">2024-09-09T00:42:31Z</dcterms:created>
  <dcterms:modified xsi:type="dcterms:W3CDTF">2024-09-09T00:42:33Z</dcterms:modified>
</cp:coreProperties>
</file>