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0D035-1267-4012-9F6F-4DC70BB9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758F5-79C2-475D-9803-98E97867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8C6E-FA30-4A5B-9C44-D67BA726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5C70A-0E82-4A51-B493-27F2AB4A8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E15D4-B24B-48EB-AA6F-3AC2D58A4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23393-2042-46F8-BED6-AF6173D6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A3215-33F3-4D00-859A-6DC5F34A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F149F-8325-46F6-AEA2-10E2DE9A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BC236-44F0-4443-9FDC-F485444E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A3FF3-192A-4AFC-B496-2E5280B8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422D6-9A65-42A4-A740-72A34224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305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社交媒体的营销方法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社交媒体平台营销技巧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06" r="266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社交媒体营销具有互动性、即时性、低成本、高传播率等特点，能够快速地与目标受众建立联系，提高品牌知名度和销售业绩。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通过社交媒体平台，企业可以扩大品牌知名度和影响力，吸引更多潜在客户。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社交媒体营销能够直接引导目标受众进入购买环节，提高销售业绩。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通过与目标受众的互动和沟通，企业可以建立品牌忠诚度，提高客户满意度和口碑。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社交媒体营销起源于2000年代初期的社交网络平台，如MySpace和Facebook等。起初，这些平台主要用于个人社交，但随着时间的推移，企业开始意识到社交媒体平台在营销方面的巨大潜力。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随着社交媒体平台的不断发展和普及，越来越多的企业开始采用社交媒体营销策略。同时，随着大数据、人工智能等技术的引入，社交媒体营销也变得越来越精准和智能化。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通过市场调研，了解目标受众的年龄、性别、兴趣、地理位置等信息，为制定营销策略提供依据。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研究竞争对手在社交媒体上的营销策略、内容、活动等，以了解市场趋势和差异化机会。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根据目标受众和市场分析结果，制定具体的营销目标，如提高品牌知名度、促进销售等。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根据目标受众的兴趣和需求，制定内容营销计划，包括主题、发布频率、发布渠道等。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创作有趣、有价值、有吸引力的内容，如文章、图片、视频等，以吸引目标受众的关注。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875" r="4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通过社交媒体广告、KOL合作等方式，将内容推广给更广泛的受众。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优化内容推广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监测社区动态，及时发现负面信息并采取应对措施，维护品牌形象。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在社交媒体平台上建立品牌社区，吸引目标受众加入，增强用户粘性。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维护社区活跃度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通过举办线上活动、互动问答等方式，鼓励社区成员参与讨论，提高社区活跃度。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根据目标受众和营销目标，选择适合的社交媒体平台进行广告投放。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根据营销目标和预算，制定合理的广告投放预算。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制作吸引人的广告创意，结合平台特点和受众特征进行精准定位。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创意与定位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根据数据分析结果，优化营销策略，如调整发布时间、改进广告创意等。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定期评估营销活动的效果，总结经验教训，持续改进社交媒体营销策略。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数据监控与分析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通过数据分析工具，实时监控社交媒体营销活动的数据表现，如曝光量、互动率、转化率等。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https://d.book118.com/058013055132006042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2024-09-22T04:14:25.984</cp:lastPrinted>
  <dcterms:created xsi:type="dcterms:W3CDTF">2024-09-21T20:14:26Z</dcterms:created>
  <dcterms:modified xsi:type="dcterms:W3CDTF">2024-09-21T20:14:28Z</dcterms:modified>
</cp:coreProperties>
</file>