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03A02-0B17-435C-84B2-74DE6CCD8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B2389-5C6E-40FA-B8FA-A9D0C0CD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BF665-1C30-4304-9209-1BD1C8CAD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563B0-3B31-4D15-BD12-AEBDB3484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799F9D-6C11-4242-B814-535FAD9C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D11FE-57D6-43E6-B1AB-BD8DA2B95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AC0F55-79C9-4B5B-A8DA-590FF8D43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D4C18-E94B-4160-85F4-3B1E58C11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7A8AC-2983-4C7F-ACA9-A14307A1A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9C342-F38D-4BA0-8925-73686033F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5E326-74BA-487E-B5EA-130449CF5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6024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基于区块链的供应链金融平台实施方案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区块链技术原理及在供应链金融中应用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数据安全与隐私保护策略部署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业务流程重构与智能合约开发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平台测试、上线推广及运维管理计划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传统供应链金融中，各方参与者信息不透明，导致信任缺失和融资难问题。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交易效率低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由于信息不流通和信任问题，交易过程繁琐，效率低下。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传统风险控制手段有限，难以有效应对供应链金融风险。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供应链金融现状及问题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区块链技术可以实现信息的分布式存储和共享，提高信息透明度。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区块链技术通过加密算法和共识机制确保数据不可篡改，建立信任机制。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区块链技术可以简化交易流程，提高交易效率。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高效交易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区块链技术应用于供应链金融优势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构建基于区块链的供应链金融平台，实现信息透明、信任机制和高效交易。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降低供应链金融风险，提高金融服务可得性和普惠性。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推动供应链金融创新发展，提升产业链整体竞争力。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区块链技术原理及在供应链金融中应用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542" r="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智能合约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基于预设规则自动执行合约条款，提高交易透明度和自动化程度。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分布式账本技术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区块链采用去中心化的分布式账本技术，确保数据的安全性和不可篡改性。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利用密码学原理对数据进行加密处理，保证数据传输和存储的安全性。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区块链技术原理简介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通过区块链实现供应链上各环节信息的实时共享，提高信息透明度和协同效率。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976" r="2497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利用区块链的不可篡改性，建立供应链金融参与方之间的信任机制，降低信用风险。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信任机制建立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简化传统供应链金融中的繁琐流程，提高融资效率和降低融资成本。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优化融资流程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区块链在供应链金融中应用场景分析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针对供应链金融场景特点，对区块链共识算法进行优化，提高系统性能和可扩展性。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共识算法优化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采用零知识证明、环签名等隐私保护技术，确保供应链金融数据的安全性和隐私性。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实现不同区块链之间的互联互通，促进供应链金融生态系统的协同发展。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跨链技术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关键技术创新点及突破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去中心化设计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基于区块链技术，实现去中心化的供应链金融平台，确保数据的安全性和可信度。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将平台划分为多个功能模块，便于开发和维护，同时提高系统的可扩展性和灵活性。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采用分布式架构和容错机制，确保平台的高可用性和稳定性。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关键模块功能划分与说明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融资管理模块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提供融资申请、审批、放款等全流程管理功能，满足企业的融资需求。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供应链信息管理模块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实现供应链信息的录入、存储、查询等功能，为供应链金融业务提供数据支持。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用户管理模块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负责用户注册、登录、权限管理等功能，保证平台的安全性和稳定性。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风险管理模块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通过对供应链数据的分析和挖掘，实现风险预警和风险控制功能，降低金融风险。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区块链模块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基于区块链技术，实现数据的分布式存储、加密传输、智能合约等功能，保证数据的安全性和可信度。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区块链技术选型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采用成熟的区块链技术框架，如以太坊、Hyperledger Fabric等，确保平台的安全性和稳定性。同时，根据业务需求选择合适的共识算法和智能合约开发语言。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数据库技术选型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选用高性能、高可用的数据库系统，如MySQL、PostgreSQL等，满足平台的数据存储和处理需求。同时，采用分布式数据库技术，如Cassandra、HBase等，提高数据处理能力和可扩展性。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采用云计算技术，如AWS、阿里云等，实现平台的弹性伸缩和按需付费，降低运营成本。同时，利用云计算提供的丰富服务，如大数据分析、人工智能等，提升平台的业务处理能力。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前端技术选型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选用主流的前端开发框架，如React、Vue等，提供友好的用户界面和交互体验。同时，采用响应式设计，适配不同终端设备，提高用户体验。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技术选型依据及优势分析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数据安全与隐私保护策略部署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https://d.book118.com/058016024062006026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2024-09-03T17:51:55.777</cp:lastPrinted>
  <dcterms:created xsi:type="dcterms:W3CDTF">2024-09-03T09:51:55Z</dcterms:created>
  <dcterms:modified xsi:type="dcterms:W3CDTF">2024-09-03T09:51:58Z</dcterms:modified>
</cp:coreProperties>
</file>