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00359-4E43-4CC8-9DD2-C05C0146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891D5-921B-400C-B3A8-0D15E7EEF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4970A-5357-41BC-AEA3-17EB3C012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A83E6-39AA-45E4-B163-35C71415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12948-99AA-409C-BC4F-E1021E54B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E877A-2C49-4701-A1A2-FAA7C9BE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39C51-2674-4D77-AF2C-2E45A6EF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05761-83D0-407B-AEBD-1B774BD3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819CF-3B76-49F8-B6DB-BABF8695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9ED59-9B6C-4F95-A586-EBA9B29A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79054-65F5-456E-B2A4-CB114FFD3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6027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《计算机网络仿真技术》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计算机网络仿真技术概述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计算机网络仿真技术原理与方法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常见计算机网络仿真工具介绍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基于仿真技术的网络性能优化策略探讨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案例分析：成功运用计算机网络仿真技术解决实际问题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计算机网络仿真技术概述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计算机网络仿真技术是一种基于数学建模和统计分析的方法，通过构建网络系统的模拟模型，在虚拟环境中实现对网络行为、性能和安全的预测、分析和评估。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自20世纪80年代起，随着计算机网络的普及和复杂化，仿真技术开始应用于网络领域。从最初的简单网络模拟到现在的大规模网络仿真，技术不断成熟和完善，为网络设计、优化和管理提供了有力支持。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预测网络性能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通过仿真技术，可以在网络部署前预测其性能表现，包括吞吐量、延迟、丢包率等关键指标，为网络规划和设计提供依据。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评估网络安全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通过构建攻击场景和防御策略模型，仿真技术可以评估网络的安全性，发现潜在的安全隐患并提出改进措施。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验证网络协议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仿真技术可用于验证网络协议的正确性和有效性，缩短协议开发周期，降低实验成本。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优化网络资源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仿真技术可以帮助分析网络资源的利用情况，发现资源瓶颈和优化潜力，提高网络运行效率。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仿真技术在计算机网络中应用意义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国内在计算机网络仿真技术领域的研究起步较晚，但近年来发展迅速。一些高校和科研机构在该领域取得了显著成果，如提出了一系列高效的网络仿真算法和模型，应用于大规模网络的性能分析和优化等。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国外在计算机网络仿真技术领域的研究相对成熟，拥有众多知名的仿真软件和工具，如NS-2、NS-3、OMNeT等。这些工具在网络科研和工程实践中得到了广泛应用，推动了网络仿真技术的发展。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大数据、物联网等技术的快速发展，计算机网络规模不断扩大，复杂性不断增加。未来，计算机网络仿真技术将朝着更高精度、更大规模、更复杂场景的方向发展。同时，随着人工智能技术的不断进步，基于机器学习和深度学习的智能仿真方法将成为研究热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计算机网络仿真技术原理与方法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离散事件仿真算法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基于事件驱动的仿真方法，通过模拟网络中的离散事件及其时间顺序，实现网络行为的动态仿真。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网络模型构建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根据实际需求，构建网络拓扑、协议、流量等模型，为仿真提供基础框架。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参数配置与初始化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设定网络设备的参数、初始状态等，确保仿真环境的准确性和一致性。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仿真算法及模型构建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通过网络仿真软件或硬件设备收集网络运行过程中的各种数据，如流量、延迟、丢包率等。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对收集到的原始数据进行清洗、格式转换等预处理操作，以便于后续分析。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运用统计学、机器学习等方法对数据进行分析，挖掘网络性能、行为等方面的特征和规律。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将仿真结果以图表、动画等形式进行可视化展示，便于观察和分析网络性能。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根据实际需求和网络特性，制定合适的评估指标，如吞吐量、延迟、丢包率等。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性能评估与对比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将仿真结果与真实网络或其他仿真方法进行对比，评估仿真方法的准确性和有效性。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结果呈现与评估指标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常见计算机网络仿真工具介绍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NS-2/NS-3采用模块化设计，方便用户根据需求添加或修改模块，提高仿真效率。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NS-2/NS-3广泛应用于网络协议设计、网络性能评估、网络安全研究等领域。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丰富的库支持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NS-2/NS-3提供了丰富的网络协议库、算法库和模型库，方便用户进行各种网络场景的仿真。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NS-2/NS-3均为开源项目，用户可自由获取源代码并根据需求进行二次开发。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NS-2/NS-3仿真平台特点及应用范围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OMNeT支持多种仿真模型，用户可根据需求选择合适的模型进行仿真。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OMNeT采用C编写，具有较高的执行效率，适合大规模网络仿真。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用户需先安装OMNeT框架，然后编写仿真代码并配置仿真参数，最后运行仿真程序并分析结果。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OMNeT提供了丰富的API和插件机制，方便用户进行二次开发和功能扩展。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OMNeT框架优势及使用方法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https://d.book118.com/058016027116006035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2024-09-14T16:29:34.529</cp:lastPrinted>
  <dcterms:created xsi:type="dcterms:W3CDTF">2024-09-14T08:29:34Z</dcterms:created>
  <dcterms:modified xsi:type="dcterms:W3CDTF">2024-09-14T08:29:36Z</dcterms:modified>
</cp:coreProperties>
</file>