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5520C-31CA-46D9-B9F4-DCE697472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535F6-6C07-45F6-A9AB-4E36352C5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A954A-86F7-41D5-BB40-29B04FBE4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9CCA5-AA6A-466C-9D9E-64E6E9DBB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CD457B-3043-4297-B139-5DE903B10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60B490-DA2F-4451-B3B8-F21FD3CAF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6A7D05-DA40-402E-A028-B0D5B10C4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94CAD-4050-490D-B5D4-343584577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E6664-30E2-4E19-B8E2-E046D5BF5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58394-9D2B-4F47-AF52-00B2071BE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FB43B-62A1-4E86-8898-BE22607C7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16043137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运动疗法全课件\n## 1.运动疗法的基本概念与原理\n### 1.1运动疗法的定义及其发展历程\n### 1.2运动疗法的作用机制与原理\n### 1.3运动疗法的分类与适用范围\n## 2.运动疗法的实施方法与技巧\n### 2.1运动疗法的实施原则与步骤\n### 2.2运动疗法的常用技巧与注意事项\n### 2.3运动疗法的效果评估与反馈调整\n## 3.运动疗法在不同疾病中的应用\n### 3.1运动疗法在骨科疾病中的应用\n### 3.2运动疗法在神经疾病中的应用\n### 3.3运动疗法在心血管疾病中的应用\n## 4.运动疗法的器械与设备\n### 4.1常用运动疗法器械与设备介绍\n### 4.2运动疗法器械与设备的选择与应用\n### 4.3运动疗法器械与设备的维护与保养\n## 5.运动疗法的安全与风险管理\n### 5.1运动疗法的安全隐患与预防措施\n### 5.2运动疗法的风险识别与评估\n### 5.3运动疗法的应急预案与处理措施\n## 6.运动疗法的科研与进展\n### 6.1运动疗法的研究现状与趋势\n### 6.2运动疗法的典型案例与分析\n### 6.3运动疗法的发展前景与挑战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运动疗法全课件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运动疗法的基本概念与原理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运动疗法是一种医学与运动科学相结合的治疗方法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通过运动来改善患者的身体功能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促进患者的身心健康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运动疗法的发展历程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古代已有通过运动来治疗疾病的案例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随着医学和科技的发展，运动疗法逐渐成为一门独立的学科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现代运动疗法已经成为一种广泛应用于临床的治疗手段</a:t>
                </a:r>
                <a:endParaRPr/>
              </a:p>
            </p:txBody>
          </p:sp>
          <p:pic>
            <p:nvPicPr>
              <p:cNvPr id="22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运动疗法的应用领域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康复医学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临床医学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预防医学</a:t>
                </a:r>
                <a:endParaRPr/>
              </a:p>
            </p:txBody>
          </p:sp>
          <p:pic>
            <p:nvPicPr>
              <p:cNvPr id="22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运动疗法的定义及其发展历程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运动疗法的作用机制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来刺激身体的某些器官和系统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改善身体功能，提高身体素质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调节心理状态，促进身心健康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运动疗法的原理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生物力学原理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：通过运动来改变肌肉、骨骼、关节等器官的结构和功能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生理学原理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：通过运动来改善血液循环、呼吸、消化等系统的功能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心理学原理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：通过运动来调节心理状态，减轻压力，提高心理素质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运动疗法的作用机制与原理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5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运动疗法的分类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被动运动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：通过外力来带动患者进行运动，如按摩、牵引等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主动运动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：患者主动进行运动，如关节活动、肌肉力量训练等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辅助运动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：借助器械或他人的帮助来进行运动，如拐杖、轮椅等</a:t>
                </a:r>
                <a:endParaRPr/>
              </a:p>
            </p:txBody>
          </p:sp>
        </p:grpSp>
        <p:grpSp>
          <p:nvGrpSpPr>
            <p:cNvPr id="25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运动疗法的适用范围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肌肉骨骼系统疾病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心血管系统疾病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呼吸系统疾病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内分泌系统疾病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消化系统疾病</a:t>
                </a:r>
                <a:endParaRPr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运动疗法的分类与适用范围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运动疗法的实施方法与技巧</a:t>
            </a:r>
            <a:endParaRPr/>
          </a:p>
        </p:txBody>
      </p:sp>
      <p:sp>
        <p:nvSpPr>
          <p:cNvPr id="26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6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运动疗法的实施原则</a:t>
                </a:r>
                <a:endParaRPr/>
              </a:p>
            </p:txBody>
          </p:sp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：根据患者的具体情况制定个性化的运动方案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循序渐进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：运动强度和时间要逐渐增加，避免过度运动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持之以恒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：运动疗法需要长期坚持，才能取得显著效果</a:t>
                </a:r>
                <a:endParaRPr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运动疗法的实施步骤</a:t>
                </a:r>
                <a:endParaRPr/>
              </a:p>
            </p:txBody>
          </p:sp>
          <p:sp>
            <p:nvSpPr>
              <p:cNvPr id="2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评估患者的身体状况和运动能力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制定运动方案，包括运动种类、强度、时间等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实施运动疗法，监测患者反应，及时调整方案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定期评估运动效果，持续改进</a:t>
                </a:r>
                <a:endParaRPr/>
              </a:p>
            </p:txBody>
          </p:sp>
          <p:sp>
            <p:nvSpPr>
              <p:cNvPr id="2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运动疗法的实施原则与步骤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运动疗法的常用技巧</a:t>
                </a:r>
                <a:endParaRPr/>
              </a:p>
            </p:txBody>
          </p:sp>
          <p:sp>
            <p:nvSpPr>
              <p:cNvPr id="2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热身运动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：在运动前进行热身，降低运动损伤的风险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：通过呼吸训练来改善呼吸功能，提高运动效果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肌肉力量训练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：通过肌肉力量训练来提高肌肉力量，改善运动能力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：通过平衡训练来提高患者的平衡能力，减少跌倒的风险</a:t>
                </a:r>
                <a:endParaRPr/>
              </a:p>
            </p:txBody>
          </p:sp>
          <p:sp>
            <p:nvSpPr>
              <p:cNvPr id="2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运动疗法的注意事项</a:t>
                </a:r>
                <a:endParaRPr/>
              </a:p>
            </p:txBody>
          </p:sp>
          <p:sp>
            <p:nvSpPr>
              <p:cNvPr id="2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注意运动强度和时间的控制，避免过度运动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注意患者的安全，避免运动过程中发生损伤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注意患者的心理状态，鼓励患者积极参与运动</a:t>
                </a:r>
                <a:endParaRPr/>
              </a:p>
            </p:txBody>
          </p:sp>
          <p:sp>
            <p:nvSpPr>
              <p:cNvPr id="2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运动疗法的常用技巧与注意事项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运动疗法的效果评估与反馈调整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运动疗法的效果评估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量表评估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：如疼痛评分、生活功能评分等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：如肌肉力量、关节活动度等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：了解患者的生活质量和心理状态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运动疗法的反馈调整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根据评估结果，调整运动方案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针对患者的反馈，优化运动疗法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定期进行效果评估，持续改进运动疗法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运动疗法在不同疾病中的应用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运动疗法在骨科疾病中的应用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运动疗法在骨折康复中的应用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通过运动来恢复关节活动度，提高肌肉力量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通过平衡训练来减少跌倒的风险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运动疗法在关节炎康复中的应用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通过运动来减轻关节疼痛，改善关节功能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通过肌肉力量训练来提高关节稳定性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运动疗法在神经疾病中的应用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运动疗法在脑卒中康复中的应用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通过运动来恢复肌肉力量，提高关节活动度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通过平衡训练来提高患者的行走能力</a:t>
                </a:r>
                <a:endParaRPr/>
              </a:p>
            </p:txBody>
          </p:sp>
          <p:pic>
            <p:nvPicPr>
              <p:cNvPr id="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运动疗法在帕金森病康复中的应用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通过运动来改善患者的运动症状，提高生活质量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通过平衡训练来减少跌倒的风险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运动疗法在心血管疾病中的应用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运动疗法在冠心病康复中的应用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通过运动来改善心血管功能，降低再发病的风险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通过运动来改善患者的生活质量，提高心理状态</a:t>
                </a:r>
                <a:endParaRPr/>
              </a:p>
            </p:txBody>
          </p:sp>
          <p:pic>
            <p:nvPicPr>
              <p:cNvPr id="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运动疗法在心力衰竭康复中的应用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通过运动来提高患者的心功能，减轻症状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通过运动来改善患者的心理状态，提高生活质量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https://d.book118.com/058016043137006042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运动疗法全课件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2024-09-22T06:43:10.283</cp:lastPrinted>
  <dcterms:created xsi:type="dcterms:W3CDTF">2024-09-21T22:43:10Z</dcterms:created>
  <dcterms:modified xsi:type="dcterms:W3CDTF">2024-09-21T22:43:12Z</dcterms:modified>
</cp:coreProperties>
</file>